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12" r:id="rId4"/>
  </p:sldMasterIdLst>
  <p:notesMasterIdLst>
    <p:notesMasterId r:id="rId15"/>
  </p:notesMasterIdLst>
  <p:handoutMasterIdLst>
    <p:handoutMasterId r:id="rId16"/>
  </p:handoutMasterIdLst>
  <p:sldIdLst>
    <p:sldId id="314" r:id="rId5"/>
    <p:sldId id="301" r:id="rId6"/>
    <p:sldId id="302" r:id="rId7"/>
    <p:sldId id="303" r:id="rId8"/>
    <p:sldId id="298" r:id="rId9"/>
    <p:sldId id="270" r:id="rId10"/>
    <p:sldId id="289" r:id="rId11"/>
    <p:sldId id="315" r:id="rId12"/>
    <p:sldId id="312" r:id="rId13"/>
    <p:sldId id="31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1896" userDrawn="1">
          <p15:clr>
            <a:srgbClr val="A4A3A4"/>
          </p15:clr>
        </p15:guide>
        <p15:guide id="6" orient="horz" pos="3504" userDrawn="1">
          <p15:clr>
            <a:srgbClr val="A4A3A4"/>
          </p15:clr>
        </p15:guide>
        <p15:guide id="7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8A6"/>
    <a:srgbClr val="09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254A1D-3A0E-4E68-BE2C-283DDD3AACD2}" v="141" dt="2026-02-26T08:14:39.3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3595" autoAdjust="0"/>
  </p:normalViewPr>
  <p:slideViewPr>
    <p:cSldViewPr snapToGrid="0">
      <p:cViewPr varScale="1">
        <p:scale>
          <a:sx n="77" d="100"/>
          <a:sy n="77" d="100"/>
        </p:scale>
        <p:origin x="82" y="331"/>
      </p:cViewPr>
      <p:guideLst>
        <p:guide orient="horz" pos="1896"/>
        <p:guide orient="horz" pos="3504"/>
        <p:guide pos="3840"/>
      </p:guideLst>
    </p:cSldViewPr>
  </p:slideViewPr>
  <p:outlineViewPr>
    <p:cViewPr>
      <p:scale>
        <a:sx n="33" d="100"/>
        <a:sy n="33" d="100"/>
      </p:scale>
      <p:origin x="0" y="-223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48" d="100"/>
          <a:sy n="48" d="100"/>
        </p:scale>
        <p:origin x="183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ez, Joseph M" userId="154934f8-1806-443a-92fe-57e4f139631e" providerId="ADAL" clId="{CD28C892-A03C-473C-A060-ABEA322BA0BF}"/>
    <pc:docChg chg="undo redo custSel addSld delSld modSld sldOrd">
      <pc:chgData name="Martinez, Joseph M" userId="154934f8-1806-443a-92fe-57e4f139631e" providerId="ADAL" clId="{CD28C892-A03C-473C-A060-ABEA322BA0BF}" dt="2026-02-26T08:15:54.627" v="3089" actId="20577"/>
      <pc:docMkLst>
        <pc:docMk/>
      </pc:docMkLst>
      <pc:sldChg chg="addSp delSp modSp del mod modClrScheme chgLayout">
        <pc:chgData name="Martinez, Joseph M" userId="154934f8-1806-443a-92fe-57e4f139631e" providerId="ADAL" clId="{CD28C892-A03C-473C-A060-ABEA322BA0BF}" dt="2026-02-26T06:19:06.550" v="250" actId="47"/>
        <pc:sldMkLst>
          <pc:docMk/>
          <pc:sldMk cId="1642425379" sldId="256"/>
        </pc:sldMkLst>
        <pc:spChg chg="add del mod">
          <ac:chgData name="Martinez, Joseph M" userId="154934f8-1806-443a-92fe-57e4f139631e" providerId="ADAL" clId="{CD28C892-A03C-473C-A060-ABEA322BA0BF}" dt="2026-02-26T06:09:38.696" v="223" actId="931"/>
          <ac:spMkLst>
            <pc:docMk/>
            <pc:sldMk cId="1642425379" sldId="256"/>
            <ac:spMk id="3" creationId="{590CCFCA-367B-2019-F6D4-50E8D4D1104D}"/>
          </ac:spMkLst>
        </pc:spChg>
        <pc:spChg chg="mod ord">
          <ac:chgData name="Martinez, Joseph M" userId="154934f8-1806-443a-92fe-57e4f139631e" providerId="ADAL" clId="{CD28C892-A03C-473C-A060-ABEA322BA0BF}" dt="2026-02-26T06:18:59.407" v="248" actId="27636"/>
          <ac:spMkLst>
            <pc:docMk/>
            <pc:sldMk cId="1642425379" sldId="256"/>
            <ac:spMk id="5" creationId="{3B95A575-4944-44FE-8343-886F3F62894C}"/>
          </ac:spMkLst>
        </pc:spChg>
        <pc:spChg chg="mod ord">
          <ac:chgData name="Martinez, Joseph M" userId="154934f8-1806-443a-92fe-57e4f139631e" providerId="ADAL" clId="{CD28C892-A03C-473C-A060-ABEA322BA0BF}" dt="2026-02-26T06:18:59.217" v="247" actId="700"/>
          <ac:spMkLst>
            <pc:docMk/>
            <pc:sldMk cId="1642425379" sldId="256"/>
            <ac:spMk id="7" creationId="{9C522CE7-8601-4799-A188-72F4C128D33A}"/>
          </ac:spMkLst>
        </pc:spChg>
        <pc:spChg chg="add del mod">
          <ac:chgData name="Martinez, Joseph M" userId="154934f8-1806-443a-92fe-57e4f139631e" providerId="ADAL" clId="{CD28C892-A03C-473C-A060-ABEA322BA0BF}" dt="2026-02-26T06:14:16.598" v="225" actId="26606"/>
          <ac:spMkLst>
            <pc:docMk/>
            <pc:sldMk cId="1642425379" sldId="256"/>
            <ac:spMk id="12" creationId="{7E6371BE-7789-104E-FB71-1A8AD35F8D95}"/>
          </ac:spMkLst>
        </pc:spChg>
        <pc:spChg chg="add del mod">
          <ac:chgData name="Martinez, Joseph M" userId="154934f8-1806-443a-92fe-57e4f139631e" providerId="ADAL" clId="{CD28C892-A03C-473C-A060-ABEA322BA0BF}" dt="2026-02-26T06:14:16.598" v="225" actId="26606"/>
          <ac:spMkLst>
            <pc:docMk/>
            <pc:sldMk cId="1642425379" sldId="256"/>
            <ac:spMk id="14" creationId="{9362BDEE-C9C7-D858-1332-BB3135C74E65}"/>
          </ac:spMkLst>
        </pc:spChg>
        <pc:spChg chg="add del mod">
          <ac:chgData name="Martinez, Joseph M" userId="154934f8-1806-443a-92fe-57e4f139631e" providerId="ADAL" clId="{CD28C892-A03C-473C-A060-ABEA322BA0BF}" dt="2026-02-26T06:14:16.598" v="225" actId="26606"/>
          <ac:spMkLst>
            <pc:docMk/>
            <pc:sldMk cId="1642425379" sldId="256"/>
            <ac:spMk id="16" creationId="{496D8AF5-548D-F5DE-6F4F-2312861FA825}"/>
          </ac:spMkLst>
        </pc:spChg>
        <pc:spChg chg="add del mod">
          <ac:chgData name="Martinez, Joseph M" userId="154934f8-1806-443a-92fe-57e4f139631e" providerId="ADAL" clId="{CD28C892-A03C-473C-A060-ABEA322BA0BF}" dt="2026-02-26T06:14:16.598" v="225" actId="26606"/>
          <ac:spMkLst>
            <pc:docMk/>
            <pc:sldMk cId="1642425379" sldId="256"/>
            <ac:spMk id="18" creationId="{16AFBB37-C467-2D1A-46D9-871164936BD2}"/>
          </ac:spMkLst>
        </pc:spChg>
        <pc:spChg chg="add del mod">
          <ac:chgData name="Martinez, Joseph M" userId="154934f8-1806-443a-92fe-57e4f139631e" providerId="ADAL" clId="{CD28C892-A03C-473C-A060-ABEA322BA0BF}" dt="2026-02-26T06:14:16.598" v="225" actId="26606"/>
          <ac:spMkLst>
            <pc:docMk/>
            <pc:sldMk cId="1642425379" sldId="256"/>
            <ac:spMk id="20" creationId="{22C8048A-D43D-F0F2-6262-59CA27D13856}"/>
          </ac:spMkLst>
        </pc:spChg>
        <pc:spChg chg="add del mod">
          <ac:chgData name="Martinez, Joseph M" userId="154934f8-1806-443a-92fe-57e4f139631e" providerId="ADAL" clId="{CD28C892-A03C-473C-A060-ABEA322BA0BF}" dt="2026-02-26T06:14:16.598" v="225" actId="26606"/>
          <ac:spMkLst>
            <pc:docMk/>
            <pc:sldMk cId="1642425379" sldId="256"/>
            <ac:spMk id="24" creationId="{D7C7FE8D-F177-3AA6-E4DA-1B9E0039BC92}"/>
          </ac:spMkLst>
        </pc:spChg>
        <pc:spChg chg="add del mod">
          <ac:chgData name="Martinez, Joseph M" userId="154934f8-1806-443a-92fe-57e4f139631e" providerId="ADAL" clId="{CD28C892-A03C-473C-A060-ABEA322BA0BF}" dt="2026-02-26T06:14:16.598" v="225" actId="26606"/>
          <ac:spMkLst>
            <pc:docMk/>
            <pc:sldMk cId="1642425379" sldId="256"/>
            <ac:spMk id="26" creationId="{3BE56BF8-F6E6-E59E-394B-C63CEA2A03C0}"/>
          </ac:spMkLst>
        </pc:spChg>
        <pc:spChg chg="add del mod">
          <ac:chgData name="Martinez, Joseph M" userId="154934f8-1806-443a-92fe-57e4f139631e" providerId="ADAL" clId="{CD28C892-A03C-473C-A060-ABEA322BA0BF}" dt="2026-02-26T06:14:16.598" v="225" actId="26606"/>
          <ac:spMkLst>
            <pc:docMk/>
            <pc:sldMk cId="1642425379" sldId="256"/>
            <ac:spMk id="28" creationId="{E78C01E3-A0BB-EDD2-59CD-776CFACCF159}"/>
          </ac:spMkLst>
        </pc:spChg>
        <pc:spChg chg="add del mod">
          <ac:chgData name="Martinez, Joseph M" userId="154934f8-1806-443a-92fe-57e4f139631e" providerId="ADAL" clId="{CD28C892-A03C-473C-A060-ABEA322BA0BF}" dt="2026-02-26T06:14:16.598" v="225" actId="26606"/>
          <ac:spMkLst>
            <pc:docMk/>
            <pc:sldMk cId="1642425379" sldId="256"/>
            <ac:spMk id="30" creationId="{48FCE155-6F51-D8A4-07D2-4766C50D6281}"/>
          </ac:spMkLst>
        </pc:spChg>
        <pc:spChg chg="add del mod">
          <ac:chgData name="Martinez, Joseph M" userId="154934f8-1806-443a-92fe-57e4f139631e" providerId="ADAL" clId="{CD28C892-A03C-473C-A060-ABEA322BA0BF}" dt="2026-02-26T06:14:25.021" v="229" actId="26606"/>
          <ac:spMkLst>
            <pc:docMk/>
            <pc:sldMk cId="1642425379" sldId="256"/>
            <ac:spMk id="32" creationId="{7CD88B5F-8C63-AA4A-7E4C-344A2C739BEA}"/>
          </ac:spMkLst>
        </pc:spChg>
        <pc:spChg chg="add del mod">
          <ac:chgData name="Martinez, Joseph M" userId="154934f8-1806-443a-92fe-57e4f139631e" providerId="ADAL" clId="{CD28C892-A03C-473C-A060-ABEA322BA0BF}" dt="2026-02-26T06:14:25.021" v="229" actId="26606"/>
          <ac:spMkLst>
            <pc:docMk/>
            <pc:sldMk cId="1642425379" sldId="256"/>
            <ac:spMk id="33" creationId="{B4E8FC13-6BE3-3873-321E-81FA8F0EB095}"/>
          </ac:spMkLst>
        </pc:spChg>
        <pc:spChg chg="add del mod">
          <ac:chgData name="Martinez, Joseph M" userId="154934f8-1806-443a-92fe-57e4f139631e" providerId="ADAL" clId="{CD28C892-A03C-473C-A060-ABEA322BA0BF}" dt="2026-02-26T06:14:25.021" v="229" actId="26606"/>
          <ac:spMkLst>
            <pc:docMk/>
            <pc:sldMk cId="1642425379" sldId="256"/>
            <ac:spMk id="34" creationId="{B988B3FD-AF2A-6268-223E-CBA3690CEA2D}"/>
          </ac:spMkLst>
        </pc:spChg>
        <pc:spChg chg="add del mod">
          <ac:chgData name="Martinez, Joseph M" userId="154934f8-1806-443a-92fe-57e4f139631e" providerId="ADAL" clId="{CD28C892-A03C-473C-A060-ABEA322BA0BF}" dt="2026-02-26T06:14:25.021" v="229" actId="26606"/>
          <ac:spMkLst>
            <pc:docMk/>
            <pc:sldMk cId="1642425379" sldId="256"/>
            <ac:spMk id="35" creationId="{65D3DC0C-C999-8CEA-115A-67351C271207}"/>
          </ac:spMkLst>
        </pc:spChg>
        <pc:spChg chg="add del mod">
          <ac:chgData name="Martinez, Joseph M" userId="154934f8-1806-443a-92fe-57e4f139631e" providerId="ADAL" clId="{CD28C892-A03C-473C-A060-ABEA322BA0BF}" dt="2026-02-26T06:14:25.021" v="229" actId="26606"/>
          <ac:spMkLst>
            <pc:docMk/>
            <pc:sldMk cId="1642425379" sldId="256"/>
            <ac:spMk id="36" creationId="{A4E0AB22-0FD8-B850-96E8-3D6CF1F457B2}"/>
          </ac:spMkLst>
        </pc:spChg>
        <pc:spChg chg="add del mod">
          <ac:chgData name="Martinez, Joseph M" userId="154934f8-1806-443a-92fe-57e4f139631e" providerId="ADAL" clId="{CD28C892-A03C-473C-A060-ABEA322BA0BF}" dt="2026-02-26T06:14:25.021" v="229" actId="26606"/>
          <ac:spMkLst>
            <pc:docMk/>
            <pc:sldMk cId="1642425379" sldId="256"/>
            <ac:spMk id="37" creationId="{CD8188BB-4F44-9439-F53F-81097F61373C}"/>
          </ac:spMkLst>
        </pc:spChg>
        <pc:picChg chg="add del mod ord">
          <ac:chgData name="Martinez, Joseph M" userId="154934f8-1806-443a-92fe-57e4f139631e" providerId="ADAL" clId="{CD28C892-A03C-473C-A060-ABEA322BA0BF}" dt="2026-02-26T06:19:03.487" v="249" actId="21"/>
          <ac:picMkLst>
            <pc:docMk/>
            <pc:sldMk cId="1642425379" sldId="256"/>
            <ac:picMk id="6" creationId="{D5598875-E149-6D61-DFD1-34656752CF65}"/>
          </ac:picMkLst>
        </pc:picChg>
        <pc:picChg chg="del">
          <ac:chgData name="Martinez, Joseph M" userId="154934f8-1806-443a-92fe-57e4f139631e" providerId="ADAL" clId="{CD28C892-A03C-473C-A060-ABEA322BA0BF}" dt="2026-02-26T05:58:00.932" v="176" actId="478"/>
          <ac:picMkLst>
            <pc:docMk/>
            <pc:sldMk cId="1642425379" sldId="256"/>
            <ac:picMk id="8" creationId="{96D6DE01-D902-4482-9C44-25411826C9AE}"/>
          </ac:picMkLst>
        </pc:picChg>
      </pc:sldChg>
      <pc:sldChg chg="addSp delSp modSp mod">
        <pc:chgData name="Martinez, Joseph M" userId="154934f8-1806-443a-92fe-57e4f139631e" providerId="ADAL" clId="{CD28C892-A03C-473C-A060-ABEA322BA0BF}" dt="2026-02-26T08:13:40.505" v="2879" actId="20577"/>
        <pc:sldMkLst>
          <pc:docMk/>
          <pc:sldMk cId="1472106130" sldId="270"/>
        </pc:sldMkLst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472106130" sldId="270"/>
            <ac:spMk id="2" creationId="{39605AF1-623C-4E09-AB5D-8DD0571489F6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472106130" sldId="270"/>
            <ac:spMk id="4" creationId="{0F96062A-F97D-488B-9454-8BCCA36C6DA0}"/>
          </ac:spMkLst>
        </pc:spChg>
        <pc:spChg chg="add del mod">
          <ac:chgData name="Martinez, Joseph M" userId="154934f8-1806-443a-92fe-57e4f139631e" providerId="ADAL" clId="{CD28C892-A03C-473C-A060-ABEA322BA0BF}" dt="2026-02-26T06:59:07.020" v="1283" actId="478"/>
          <ac:spMkLst>
            <pc:docMk/>
            <pc:sldMk cId="1472106130" sldId="270"/>
            <ac:spMk id="5" creationId="{18399E99-EDFD-B6C9-3AEB-0285022A9A83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472106130" sldId="270"/>
            <ac:spMk id="10" creationId="{BAD4C9E1-F442-4E77-AD43-98B4169C160C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472106130" sldId="270"/>
            <ac:spMk id="11" creationId="{BC314248-E087-48C3-891A-BF11C1EE1F0B}"/>
          </ac:spMkLst>
        </pc:spChg>
        <pc:spChg chg="mod">
          <ac:chgData name="Martinez, Joseph M" userId="154934f8-1806-443a-92fe-57e4f139631e" providerId="ADAL" clId="{CD28C892-A03C-473C-A060-ABEA322BA0BF}" dt="2026-02-26T08:13:40.505" v="2879" actId="20577"/>
          <ac:spMkLst>
            <pc:docMk/>
            <pc:sldMk cId="1472106130" sldId="270"/>
            <ac:spMk id="12" creationId="{16D8C892-AFAE-46DF-8A54-B8C979482F0F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472106130" sldId="270"/>
            <ac:spMk id="13" creationId="{41BDCA60-2625-4B36-96B1-2B050A7C734F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472106130" sldId="270"/>
            <ac:spMk id="14" creationId="{96255A71-CEF2-4F63-A0C4-DC367B56213B}"/>
          </ac:spMkLst>
        </pc:spChg>
        <pc:spChg chg="del mod">
          <ac:chgData name="Martinez, Joseph M" userId="154934f8-1806-443a-92fe-57e4f139631e" providerId="ADAL" clId="{CD28C892-A03C-473C-A060-ABEA322BA0BF}" dt="2026-02-26T06:58:40.677" v="1253" actId="478"/>
          <ac:spMkLst>
            <pc:docMk/>
            <pc:sldMk cId="1472106130" sldId="270"/>
            <ac:spMk id="16" creationId="{7A222B6F-BB67-4A4C-8885-56E895268E02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472106130" sldId="270"/>
            <ac:spMk id="67" creationId="{354056BA-2CCC-4DA8-BF1E-8AE4C8114410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472106130" sldId="270"/>
            <ac:spMk id="68" creationId="{8CA60395-A3D9-469E-B191-FCFC5F5EE0B1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472106130" sldId="270"/>
            <ac:spMk id="79" creationId="{A7DD34AA-E48A-47B4-BD20-EA3CBB161EDB}"/>
          </ac:spMkLst>
        </pc:spChg>
        <pc:picChg chg="mod">
          <ac:chgData name="Martinez, Joseph M" userId="154934f8-1806-443a-92fe-57e4f139631e" providerId="ADAL" clId="{CD28C892-A03C-473C-A060-ABEA322BA0BF}" dt="2026-02-26T06:52:31.631" v="920" actId="14826"/>
          <ac:picMkLst>
            <pc:docMk/>
            <pc:sldMk cId="1472106130" sldId="270"/>
            <ac:picMk id="47" creationId="{8DF0B24C-C423-4BE7-9103-806E661E19C3}"/>
          </ac:picMkLst>
        </pc:picChg>
      </pc:sldChg>
      <pc:sldChg chg="addSp delSp modSp del mod">
        <pc:chgData name="Martinez, Joseph M" userId="154934f8-1806-443a-92fe-57e4f139631e" providerId="ADAL" clId="{CD28C892-A03C-473C-A060-ABEA322BA0BF}" dt="2026-02-26T05:44:40.123" v="40" actId="47"/>
        <pc:sldMkLst>
          <pc:docMk/>
          <pc:sldMk cId="3477453048" sldId="282"/>
        </pc:sldMkLst>
        <pc:spChg chg="add del">
          <ac:chgData name="Martinez, Joseph M" userId="154934f8-1806-443a-92fe-57e4f139631e" providerId="ADAL" clId="{CD28C892-A03C-473C-A060-ABEA322BA0BF}" dt="2026-02-26T05:44:21.834" v="31" actId="21"/>
          <ac:spMkLst>
            <pc:docMk/>
            <pc:sldMk cId="3477453048" sldId="282"/>
            <ac:spMk id="4" creationId="{3D4B2ADA-BF4A-429D-9AAB-0A79EC551FFA}"/>
          </ac:spMkLst>
        </pc:spChg>
        <pc:spChg chg="add del">
          <ac:chgData name="Martinez, Joseph M" userId="154934f8-1806-443a-92fe-57e4f139631e" providerId="ADAL" clId="{CD28C892-A03C-473C-A060-ABEA322BA0BF}" dt="2026-02-26T05:44:21.834" v="31" actId="21"/>
          <ac:spMkLst>
            <pc:docMk/>
            <pc:sldMk cId="3477453048" sldId="282"/>
            <ac:spMk id="5" creationId="{FB6BA764-9AA1-4357-AA4E-466CAC812933}"/>
          </ac:spMkLst>
        </pc:spChg>
        <pc:spChg chg="add del mod">
          <ac:chgData name="Martinez, Joseph M" userId="154934f8-1806-443a-92fe-57e4f139631e" providerId="ADAL" clId="{CD28C892-A03C-473C-A060-ABEA322BA0BF}" dt="2026-02-26T05:42:23.491" v="3" actId="931"/>
          <ac:spMkLst>
            <pc:docMk/>
            <pc:sldMk cId="3477453048" sldId="282"/>
            <ac:spMk id="31" creationId="{6BD47F18-5ED5-0CB4-553A-C59C0FC0262D}"/>
          </ac:spMkLst>
        </pc:spChg>
        <pc:spChg chg="add del">
          <ac:chgData name="Martinez, Joseph M" userId="154934f8-1806-443a-92fe-57e4f139631e" providerId="ADAL" clId="{CD28C892-A03C-473C-A060-ABEA322BA0BF}" dt="2026-02-26T05:44:21.834" v="31" actId="21"/>
          <ac:spMkLst>
            <pc:docMk/>
            <pc:sldMk cId="3477453048" sldId="282"/>
            <ac:spMk id="35" creationId="{00ADF5DB-0025-47AA-9436-DFD100097BB5}"/>
          </ac:spMkLst>
        </pc:spChg>
        <pc:spChg chg="add del">
          <ac:chgData name="Martinez, Joseph M" userId="154934f8-1806-443a-92fe-57e4f139631e" providerId="ADAL" clId="{CD28C892-A03C-473C-A060-ABEA322BA0BF}" dt="2026-02-26T05:44:20.931" v="28" actId="21"/>
          <ac:spMkLst>
            <pc:docMk/>
            <pc:sldMk cId="3477453048" sldId="282"/>
            <ac:spMk id="43" creationId="{82D36010-C86D-4E36-B6CF-A9BDD3472537}"/>
          </ac:spMkLst>
        </pc:spChg>
        <pc:spChg chg="add del">
          <ac:chgData name="Martinez, Joseph M" userId="154934f8-1806-443a-92fe-57e4f139631e" providerId="ADAL" clId="{CD28C892-A03C-473C-A060-ABEA322BA0BF}" dt="2026-02-26T05:44:22.830" v="33" actId="21"/>
          <ac:spMkLst>
            <pc:docMk/>
            <pc:sldMk cId="3477453048" sldId="282"/>
            <ac:spMk id="44" creationId="{699F33BF-9EA0-4A52-B59D-CD6A57261097}"/>
          </ac:spMkLst>
        </pc:spChg>
        <pc:spChg chg="add del mod">
          <ac:chgData name="Martinez, Joseph M" userId="154934f8-1806-443a-92fe-57e4f139631e" providerId="ADAL" clId="{CD28C892-A03C-473C-A060-ABEA322BA0BF}" dt="2026-02-26T05:44:20.931" v="28" actId="21"/>
          <ac:spMkLst>
            <pc:docMk/>
            <pc:sldMk cId="3477453048" sldId="282"/>
            <ac:spMk id="47" creationId="{8B9D9E55-D868-16D6-DFCE-EEF62F77C971}"/>
          </ac:spMkLst>
        </pc:spChg>
        <pc:spChg chg="add del mod">
          <ac:chgData name="Martinez, Joseph M" userId="154934f8-1806-443a-92fe-57e4f139631e" providerId="ADAL" clId="{CD28C892-A03C-473C-A060-ABEA322BA0BF}" dt="2026-02-26T05:44:21.834" v="31" actId="21"/>
          <ac:spMkLst>
            <pc:docMk/>
            <pc:sldMk cId="3477453048" sldId="282"/>
            <ac:spMk id="49" creationId="{4BFFE869-FDA1-13DE-5346-CC6B855EB22F}"/>
          </ac:spMkLst>
        </pc:spChg>
        <pc:spChg chg="add del mod">
          <ac:chgData name="Martinez, Joseph M" userId="154934f8-1806-443a-92fe-57e4f139631e" providerId="ADAL" clId="{CD28C892-A03C-473C-A060-ABEA322BA0BF}" dt="2026-02-26T05:44:21.834" v="31" actId="21"/>
          <ac:spMkLst>
            <pc:docMk/>
            <pc:sldMk cId="3477453048" sldId="282"/>
            <ac:spMk id="51" creationId="{B74F26E4-ABF6-37F3-2B48-85101ADD661E}"/>
          </ac:spMkLst>
        </pc:spChg>
        <pc:spChg chg="add del mod">
          <ac:chgData name="Martinez, Joseph M" userId="154934f8-1806-443a-92fe-57e4f139631e" providerId="ADAL" clId="{CD28C892-A03C-473C-A060-ABEA322BA0BF}" dt="2026-02-26T05:44:21.834" v="31" actId="21"/>
          <ac:spMkLst>
            <pc:docMk/>
            <pc:sldMk cId="3477453048" sldId="282"/>
            <ac:spMk id="53" creationId="{D797112B-3907-03BD-7791-260587129045}"/>
          </ac:spMkLst>
        </pc:spChg>
        <pc:picChg chg="del">
          <ac:chgData name="Martinez, Joseph M" userId="154934f8-1806-443a-92fe-57e4f139631e" providerId="ADAL" clId="{CD28C892-A03C-473C-A060-ABEA322BA0BF}" dt="2026-02-26T05:41:24.225" v="0" actId="478"/>
          <ac:picMkLst>
            <pc:docMk/>
            <pc:sldMk cId="3477453048" sldId="282"/>
            <ac:picMk id="24" creationId="{B269982C-B5A5-4ABE-9867-F064D76158C4}"/>
          </ac:picMkLst>
        </pc:picChg>
        <pc:picChg chg="add del mod ord">
          <ac:chgData name="Martinez, Joseph M" userId="154934f8-1806-443a-92fe-57e4f139631e" providerId="ADAL" clId="{CD28C892-A03C-473C-A060-ABEA322BA0BF}" dt="2026-02-26T05:42:08.608" v="2" actId="931"/>
          <ac:picMkLst>
            <pc:docMk/>
            <pc:sldMk cId="3477453048" sldId="282"/>
            <ac:picMk id="36" creationId="{32602CD1-6134-1129-F1C9-D76E8A1CE7E3}"/>
          </ac:picMkLst>
        </pc:picChg>
        <pc:picChg chg="add del mod ord">
          <ac:chgData name="Martinez, Joseph M" userId="154934f8-1806-443a-92fe-57e4f139631e" providerId="ADAL" clId="{CD28C892-A03C-473C-A060-ABEA322BA0BF}" dt="2026-02-26T05:44:21.834" v="31" actId="21"/>
          <ac:picMkLst>
            <pc:docMk/>
            <pc:sldMk cId="3477453048" sldId="282"/>
            <ac:picMk id="40" creationId="{0E91B5A7-5D09-87CB-089E-FE71C8366070}"/>
          </ac:picMkLst>
        </pc:picChg>
      </pc:sldChg>
      <pc:sldChg chg="modSp del">
        <pc:chgData name="Martinez, Joseph M" userId="154934f8-1806-443a-92fe-57e4f139631e" providerId="ADAL" clId="{CD28C892-A03C-473C-A060-ABEA322BA0BF}" dt="2026-02-26T06:23:04.503" v="404" actId="47"/>
        <pc:sldMkLst>
          <pc:docMk/>
          <pc:sldMk cId="698293998" sldId="285"/>
        </pc:sldMkLst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698293998" sldId="285"/>
            <ac:spMk id="2" creationId="{2972E633-D3D4-4B6D-909F-937FED844C4A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698293998" sldId="285"/>
            <ac:spMk id="4" creationId="{FAD2AE59-5630-4D5C-83A9-4CDEF4D7DCFB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698293998" sldId="285"/>
            <ac:spMk id="5" creationId="{F8657664-A458-4DDD-ACC2-1D87FCD6FCA9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698293998" sldId="285"/>
            <ac:spMk id="7" creationId="{578017FE-712E-4E95-B483-B700F1AA4B2A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698293998" sldId="285"/>
            <ac:spMk id="10" creationId="{14671EBE-B721-4278-A276-75F44D556D20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698293998" sldId="285"/>
            <ac:spMk id="22" creationId="{0892EE2B-E8C5-4129-9850-04151ED0A218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698293998" sldId="285"/>
            <ac:spMk id="23" creationId="{B5D1873B-E191-492D-8A88-5BC543251AA4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698293998" sldId="285"/>
            <ac:spMk id="24" creationId="{4D55AB81-8A4D-4B4A-8B0F-A7407C695E33}"/>
          </ac:spMkLst>
        </pc:spChg>
        <pc:picChg chg="mod">
          <ac:chgData name="Martinez, Joseph M" userId="154934f8-1806-443a-92fe-57e4f139631e" providerId="ADAL" clId="{CD28C892-A03C-473C-A060-ABEA322BA0BF}" dt="2026-02-26T06:17:28.786" v="230"/>
          <ac:picMkLst>
            <pc:docMk/>
            <pc:sldMk cId="698293998" sldId="285"/>
            <ac:picMk id="12" creationId="{6A057D43-F8BF-4DAD-A7AD-845A6D5B5A58}"/>
          </ac:picMkLst>
        </pc:picChg>
      </pc:sldChg>
      <pc:sldChg chg="del">
        <pc:chgData name="Martinez, Joseph M" userId="154934f8-1806-443a-92fe-57e4f139631e" providerId="ADAL" clId="{CD28C892-A03C-473C-A060-ABEA322BA0BF}" dt="2026-02-26T05:45:49.139" v="126" actId="47"/>
        <pc:sldMkLst>
          <pc:docMk/>
          <pc:sldMk cId="2949032399" sldId="286"/>
        </pc:sldMkLst>
      </pc:sldChg>
      <pc:sldChg chg="del">
        <pc:chgData name="Martinez, Joseph M" userId="154934f8-1806-443a-92fe-57e4f139631e" providerId="ADAL" clId="{CD28C892-A03C-473C-A060-ABEA322BA0BF}" dt="2026-02-26T05:44:45.631" v="43" actId="47"/>
        <pc:sldMkLst>
          <pc:docMk/>
          <pc:sldMk cId="3435056668" sldId="287"/>
        </pc:sldMkLst>
      </pc:sldChg>
      <pc:sldChg chg="modSp del">
        <pc:chgData name="Martinez, Joseph M" userId="154934f8-1806-443a-92fe-57e4f139631e" providerId="ADAL" clId="{CD28C892-A03C-473C-A060-ABEA322BA0BF}" dt="2026-02-26T06:23:16.097" v="405" actId="47"/>
        <pc:sldMkLst>
          <pc:docMk/>
          <pc:sldMk cId="2244761531" sldId="288"/>
        </pc:sldMkLst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2244761531" sldId="288"/>
            <ac:spMk id="2" creationId="{F52652D5-79D1-472D-A29A-E1E6F1C209B2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2244761531" sldId="288"/>
            <ac:spMk id="65" creationId="{E35873DD-2E07-4171-8766-39AADEE7DE97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2244761531" sldId="288"/>
            <ac:spMk id="73" creationId="{1370D65A-E5A4-4F8A-B3B5-680C13525F6A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2244761531" sldId="288"/>
            <ac:spMk id="86" creationId="{95B43878-A391-4269-82B7-8EF11F70CDF4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2244761531" sldId="288"/>
            <ac:spMk id="89" creationId="{E25ED014-7F58-4C5E-87B2-40AD88F1EC5F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2244761531" sldId="288"/>
            <ac:spMk id="92" creationId="{EE462EB4-9485-4461-93B9-DD90711C8A86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2244761531" sldId="288"/>
            <ac:spMk id="116" creationId="{BD0792BE-6E36-45C3-B448-74B23731162A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2244761531" sldId="288"/>
            <ac:spMk id="134" creationId="{74DCE933-510F-43E9-B365-51DE44E3F8AB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2244761531" sldId="288"/>
            <ac:spMk id="135" creationId="{FE8C31A6-9ABF-488F-97FB-F4BA3A8BDC45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2244761531" sldId="288"/>
            <ac:spMk id="136" creationId="{4463A14E-37FA-4A21-AED2-95402D6027F6}"/>
          </ac:spMkLst>
        </pc:spChg>
      </pc:sldChg>
      <pc:sldChg chg="addSp delSp modSp mod setBg">
        <pc:chgData name="Martinez, Joseph M" userId="154934f8-1806-443a-92fe-57e4f139631e" providerId="ADAL" clId="{CD28C892-A03C-473C-A060-ABEA322BA0BF}" dt="2026-02-26T08:13:51.690" v="2884" actId="20577"/>
        <pc:sldMkLst>
          <pc:docMk/>
          <pc:sldMk cId="829362705" sldId="289"/>
        </pc:sldMkLst>
        <pc:spChg chg="mod">
          <ac:chgData name="Martinez, Joseph M" userId="154934f8-1806-443a-92fe-57e4f139631e" providerId="ADAL" clId="{CD28C892-A03C-473C-A060-ABEA322BA0BF}" dt="2026-02-26T07:18:06.393" v="2431" actId="207"/>
          <ac:spMkLst>
            <pc:docMk/>
            <pc:sldMk cId="829362705" sldId="289"/>
            <ac:spMk id="2" creationId="{16684294-49A0-4C63-A7D7-E3BF9E591F59}"/>
          </ac:spMkLst>
        </pc:spChg>
        <pc:spChg chg="mod">
          <ac:chgData name="Martinez, Joseph M" userId="154934f8-1806-443a-92fe-57e4f139631e" providerId="ADAL" clId="{CD28C892-A03C-473C-A060-ABEA322BA0BF}" dt="2026-02-26T07:18:43.328" v="2437" actId="207"/>
          <ac:spMkLst>
            <pc:docMk/>
            <pc:sldMk cId="829362705" sldId="289"/>
            <ac:spMk id="3" creationId="{BA35BD6B-402B-4987-9FCE-9A6924EE2F00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829362705" sldId="289"/>
            <ac:spMk id="4" creationId="{E259ECD5-0EAD-48D0-B30B-16305BC1062F}"/>
          </ac:spMkLst>
        </pc:spChg>
        <pc:spChg chg="del mod">
          <ac:chgData name="Martinez, Joseph M" userId="154934f8-1806-443a-92fe-57e4f139631e" providerId="ADAL" clId="{CD28C892-A03C-473C-A060-ABEA322BA0BF}" dt="2026-02-26T05:49:05.640" v="153" actId="478"/>
          <ac:spMkLst>
            <pc:docMk/>
            <pc:sldMk cId="829362705" sldId="289"/>
            <ac:spMk id="6" creationId="{A6861FF3-B902-4DEC-B46D-0F2E499C51CF}"/>
          </ac:spMkLst>
        </pc:spChg>
        <pc:spChg chg="del">
          <ac:chgData name="Martinez, Joseph M" userId="154934f8-1806-443a-92fe-57e4f139631e" providerId="ADAL" clId="{CD28C892-A03C-473C-A060-ABEA322BA0BF}" dt="2026-02-26T05:49:05.640" v="153" actId="478"/>
          <ac:spMkLst>
            <pc:docMk/>
            <pc:sldMk cId="829362705" sldId="289"/>
            <ac:spMk id="7" creationId="{05941AA2-C85B-41A7-9264-A0C66F32930C}"/>
          </ac:spMkLst>
        </pc:spChg>
        <pc:spChg chg="mod">
          <ac:chgData name="Martinez, Joseph M" userId="154934f8-1806-443a-92fe-57e4f139631e" providerId="ADAL" clId="{CD28C892-A03C-473C-A060-ABEA322BA0BF}" dt="2026-02-26T05:48:37.152" v="140" actId="1076"/>
          <ac:spMkLst>
            <pc:docMk/>
            <pc:sldMk cId="829362705" sldId="289"/>
            <ac:spMk id="8" creationId="{2C4BD3D3-C7A9-46F1-8ED8-AB8D1BB89262}"/>
          </ac:spMkLst>
        </pc:spChg>
        <pc:spChg chg="del mod">
          <ac:chgData name="Martinez, Joseph M" userId="154934f8-1806-443a-92fe-57e4f139631e" providerId="ADAL" clId="{CD28C892-A03C-473C-A060-ABEA322BA0BF}" dt="2026-02-26T05:49:05.640" v="153" actId="478"/>
          <ac:spMkLst>
            <pc:docMk/>
            <pc:sldMk cId="829362705" sldId="289"/>
            <ac:spMk id="9" creationId="{873EDDDB-6509-4407-BA35-232AAF9F198D}"/>
          </ac:spMkLst>
        </pc:spChg>
        <pc:spChg chg="del mod">
          <ac:chgData name="Martinez, Joseph M" userId="154934f8-1806-443a-92fe-57e4f139631e" providerId="ADAL" clId="{CD28C892-A03C-473C-A060-ABEA322BA0BF}" dt="2026-02-26T05:49:05.640" v="153" actId="478"/>
          <ac:spMkLst>
            <pc:docMk/>
            <pc:sldMk cId="829362705" sldId="289"/>
            <ac:spMk id="10" creationId="{A33A061F-AC2A-4E3F-B448-DC6FEC307A53}"/>
          </ac:spMkLst>
        </pc:spChg>
        <pc:spChg chg="mod">
          <ac:chgData name="Martinez, Joseph M" userId="154934f8-1806-443a-92fe-57e4f139631e" providerId="ADAL" clId="{CD28C892-A03C-473C-A060-ABEA322BA0BF}" dt="2026-02-26T07:18:06.393" v="2431" actId="207"/>
          <ac:spMkLst>
            <pc:docMk/>
            <pc:sldMk cId="829362705" sldId="289"/>
            <ac:spMk id="11" creationId="{44D29552-2F85-4F4F-9B7F-B79798681FB6}"/>
          </ac:spMkLst>
        </pc:spChg>
        <pc:spChg chg="del mod">
          <ac:chgData name="Martinez, Joseph M" userId="154934f8-1806-443a-92fe-57e4f139631e" providerId="ADAL" clId="{CD28C892-A03C-473C-A060-ABEA322BA0BF}" dt="2026-02-26T05:49:05.640" v="153" actId="478"/>
          <ac:spMkLst>
            <pc:docMk/>
            <pc:sldMk cId="829362705" sldId="289"/>
            <ac:spMk id="12" creationId="{FAC81818-8260-4E49-9FCC-569FDE30B0B1}"/>
          </ac:spMkLst>
        </pc:spChg>
        <pc:spChg chg="del">
          <ac:chgData name="Martinez, Joseph M" userId="154934f8-1806-443a-92fe-57e4f139631e" providerId="ADAL" clId="{CD28C892-A03C-473C-A060-ABEA322BA0BF}" dt="2026-02-26T05:46:19.397" v="127" actId="478"/>
          <ac:spMkLst>
            <pc:docMk/>
            <pc:sldMk cId="829362705" sldId="289"/>
            <ac:spMk id="13" creationId="{D1FD068B-6917-4C40-B40D-5F7B670EA7BE}"/>
          </ac:spMkLst>
        </pc:spChg>
        <pc:spChg chg="del">
          <ac:chgData name="Martinez, Joseph M" userId="154934f8-1806-443a-92fe-57e4f139631e" providerId="ADAL" clId="{CD28C892-A03C-473C-A060-ABEA322BA0BF}" dt="2026-02-26T05:46:19.397" v="127" actId="478"/>
          <ac:spMkLst>
            <pc:docMk/>
            <pc:sldMk cId="829362705" sldId="289"/>
            <ac:spMk id="14" creationId="{EEAE71AD-30AF-4021-B577-B686EC6DA329}"/>
          </ac:spMkLst>
        </pc:spChg>
        <pc:spChg chg="del">
          <ac:chgData name="Martinez, Joseph M" userId="154934f8-1806-443a-92fe-57e4f139631e" providerId="ADAL" clId="{CD28C892-A03C-473C-A060-ABEA322BA0BF}" dt="2026-02-26T05:46:19.397" v="127" actId="478"/>
          <ac:spMkLst>
            <pc:docMk/>
            <pc:sldMk cId="829362705" sldId="289"/>
            <ac:spMk id="15" creationId="{4A477EE3-A17C-4158-91E8-03A401BE96CB}"/>
          </ac:spMkLst>
        </pc:spChg>
        <pc:spChg chg="del">
          <ac:chgData name="Martinez, Joseph M" userId="154934f8-1806-443a-92fe-57e4f139631e" providerId="ADAL" clId="{CD28C892-A03C-473C-A060-ABEA322BA0BF}" dt="2026-02-26T05:46:19.397" v="127" actId="478"/>
          <ac:spMkLst>
            <pc:docMk/>
            <pc:sldMk cId="829362705" sldId="289"/>
            <ac:spMk id="16" creationId="{D8E5FFBE-125E-43C8-A66E-DE8D2FE7AF38}"/>
          </ac:spMkLst>
        </pc:spChg>
        <pc:spChg chg="del">
          <ac:chgData name="Martinez, Joseph M" userId="154934f8-1806-443a-92fe-57e4f139631e" providerId="ADAL" clId="{CD28C892-A03C-473C-A060-ABEA322BA0BF}" dt="2026-02-26T05:46:19.397" v="127" actId="478"/>
          <ac:spMkLst>
            <pc:docMk/>
            <pc:sldMk cId="829362705" sldId="289"/>
            <ac:spMk id="18" creationId="{C477818B-3CAB-4A39-939D-99E98D2EE682}"/>
          </ac:spMkLst>
        </pc:spChg>
        <pc:spChg chg="del">
          <ac:chgData name="Martinez, Joseph M" userId="154934f8-1806-443a-92fe-57e4f139631e" providerId="ADAL" clId="{CD28C892-A03C-473C-A060-ABEA322BA0BF}" dt="2026-02-26T05:46:19.397" v="127" actId="478"/>
          <ac:spMkLst>
            <pc:docMk/>
            <pc:sldMk cId="829362705" sldId="289"/>
            <ac:spMk id="19" creationId="{A7907FC8-DAAF-4896-A2B1-C173BF2FAE69}"/>
          </ac:spMkLst>
        </pc:spChg>
        <pc:spChg chg="mod">
          <ac:chgData name="Martinez, Joseph M" userId="154934f8-1806-443a-92fe-57e4f139631e" providerId="ADAL" clId="{CD28C892-A03C-473C-A060-ABEA322BA0BF}" dt="2026-02-26T07:19:04.652" v="2439" actId="113"/>
          <ac:spMkLst>
            <pc:docMk/>
            <pc:sldMk cId="829362705" sldId="289"/>
            <ac:spMk id="20" creationId="{FEC65619-A68A-4D21-9D17-40F8692EF196}"/>
          </ac:spMkLst>
        </pc:spChg>
        <pc:spChg chg="mod">
          <ac:chgData name="Martinez, Joseph M" userId="154934f8-1806-443a-92fe-57e4f139631e" providerId="ADAL" clId="{CD28C892-A03C-473C-A060-ABEA322BA0BF}" dt="2026-02-26T07:19:04.652" v="2439" actId="113"/>
          <ac:spMkLst>
            <pc:docMk/>
            <pc:sldMk cId="829362705" sldId="289"/>
            <ac:spMk id="21" creationId="{D9C4CCA5-A2BE-4897-994D-9B1669D69FD3}"/>
          </ac:spMkLst>
        </pc:spChg>
        <pc:spChg chg="mod">
          <ac:chgData name="Martinez, Joseph M" userId="154934f8-1806-443a-92fe-57e4f139631e" providerId="ADAL" clId="{CD28C892-A03C-473C-A060-ABEA322BA0BF}" dt="2026-02-26T07:19:04.652" v="2439" actId="113"/>
          <ac:spMkLst>
            <pc:docMk/>
            <pc:sldMk cId="829362705" sldId="289"/>
            <ac:spMk id="22" creationId="{0C5FD452-DC3E-4D62-B19B-0A79E604A8A8}"/>
          </ac:spMkLst>
        </pc:spChg>
        <pc:spChg chg="mod">
          <ac:chgData name="Martinez, Joseph M" userId="154934f8-1806-443a-92fe-57e4f139631e" providerId="ADAL" clId="{CD28C892-A03C-473C-A060-ABEA322BA0BF}" dt="2026-02-26T07:19:04.652" v="2439" actId="113"/>
          <ac:spMkLst>
            <pc:docMk/>
            <pc:sldMk cId="829362705" sldId="289"/>
            <ac:spMk id="23" creationId="{96D290B2-F312-4D9A-96C7-D40523406AC5}"/>
          </ac:spMkLst>
        </pc:spChg>
        <pc:spChg chg="mod">
          <ac:chgData name="Martinez, Joseph M" userId="154934f8-1806-443a-92fe-57e4f139631e" providerId="ADAL" clId="{CD28C892-A03C-473C-A060-ABEA322BA0BF}" dt="2026-02-26T07:18:06.393" v="2431" actId="207"/>
          <ac:spMkLst>
            <pc:docMk/>
            <pc:sldMk cId="829362705" sldId="289"/>
            <ac:spMk id="24" creationId="{80E52477-0BA9-471B-B2C2-F1A03FCF188F}"/>
          </ac:spMkLst>
        </pc:spChg>
        <pc:spChg chg="del">
          <ac:chgData name="Martinez, Joseph M" userId="154934f8-1806-443a-92fe-57e4f139631e" providerId="ADAL" clId="{CD28C892-A03C-473C-A060-ABEA322BA0BF}" dt="2026-02-26T05:46:34.461" v="129" actId="478"/>
          <ac:spMkLst>
            <pc:docMk/>
            <pc:sldMk cId="829362705" sldId="289"/>
            <ac:spMk id="25" creationId="{70D1D022-03FA-47E6-8430-252C6D5B4C4E}"/>
          </ac:spMkLst>
        </pc:spChg>
        <pc:spChg chg="del">
          <ac:chgData name="Martinez, Joseph M" userId="154934f8-1806-443a-92fe-57e4f139631e" providerId="ADAL" clId="{CD28C892-A03C-473C-A060-ABEA322BA0BF}" dt="2026-02-26T05:46:34.461" v="129" actId="478"/>
          <ac:spMkLst>
            <pc:docMk/>
            <pc:sldMk cId="829362705" sldId="289"/>
            <ac:spMk id="26" creationId="{FA7483FC-7290-41B1-B371-ECA1174519DE}"/>
          </ac:spMkLst>
        </pc:spChg>
        <pc:spChg chg="del">
          <ac:chgData name="Martinez, Joseph M" userId="154934f8-1806-443a-92fe-57e4f139631e" providerId="ADAL" clId="{CD28C892-A03C-473C-A060-ABEA322BA0BF}" dt="2026-02-26T05:46:34.461" v="129" actId="478"/>
          <ac:spMkLst>
            <pc:docMk/>
            <pc:sldMk cId="829362705" sldId="289"/>
            <ac:spMk id="28" creationId="{D149E385-DCE9-4DC9-8F0A-F8BAF02D9797}"/>
          </ac:spMkLst>
        </pc:spChg>
        <pc:spChg chg="del">
          <ac:chgData name="Martinez, Joseph M" userId="154934f8-1806-443a-92fe-57e4f139631e" providerId="ADAL" clId="{CD28C892-A03C-473C-A060-ABEA322BA0BF}" dt="2026-02-26T05:46:34.461" v="129" actId="478"/>
          <ac:spMkLst>
            <pc:docMk/>
            <pc:sldMk cId="829362705" sldId="289"/>
            <ac:spMk id="30" creationId="{E80CB353-63CA-4305-9748-807B6905DBFF}"/>
          </ac:spMkLst>
        </pc:spChg>
        <pc:spChg chg="del">
          <ac:chgData name="Martinez, Joseph M" userId="154934f8-1806-443a-92fe-57e4f139631e" providerId="ADAL" clId="{CD28C892-A03C-473C-A060-ABEA322BA0BF}" dt="2026-02-26T05:46:34.461" v="129" actId="478"/>
          <ac:spMkLst>
            <pc:docMk/>
            <pc:sldMk cId="829362705" sldId="289"/>
            <ac:spMk id="31" creationId="{1B52C010-5159-4F61-821F-E73647E7C066}"/>
          </ac:spMkLst>
        </pc:spChg>
        <pc:spChg chg="mod">
          <ac:chgData name="Martinez, Joseph M" userId="154934f8-1806-443a-92fe-57e4f139631e" providerId="ADAL" clId="{CD28C892-A03C-473C-A060-ABEA322BA0BF}" dt="2026-02-26T07:18:06.393" v="2431" actId="207"/>
          <ac:spMkLst>
            <pc:docMk/>
            <pc:sldMk cId="829362705" sldId="289"/>
            <ac:spMk id="32" creationId="{0830F660-D88D-4A5F-8F7C-44B1D5C8E661}"/>
          </ac:spMkLst>
        </pc:spChg>
        <pc:spChg chg="del">
          <ac:chgData name="Martinez, Joseph M" userId="154934f8-1806-443a-92fe-57e4f139631e" providerId="ADAL" clId="{CD28C892-A03C-473C-A060-ABEA322BA0BF}" dt="2026-02-26T05:46:26.756" v="128" actId="478"/>
          <ac:spMkLst>
            <pc:docMk/>
            <pc:sldMk cId="829362705" sldId="289"/>
            <ac:spMk id="33" creationId="{FC310EF7-3D42-F6C8-5CD1-942AA4E39ACE}"/>
          </ac:spMkLst>
        </pc:spChg>
        <pc:spChg chg="mod">
          <ac:chgData name="Martinez, Joseph M" userId="154934f8-1806-443a-92fe-57e4f139631e" providerId="ADAL" clId="{CD28C892-A03C-473C-A060-ABEA322BA0BF}" dt="2026-02-26T06:56:55.192" v="1047" actId="20577"/>
          <ac:spMkLst>
            <pc:docMk/>
            <pc:sldMk cId="829362705" sldId="289"/>
            <ac:spMk id="34" creationId="{7FB66D8F-42FB-4D6F-B5C7-E8A2704C4D5D}"/>
          </ac:spMkLst>
        </pc:spChg>
        <pc:spChg chg="del">
          <ac:chgData name="Martinez, Joseph M" userId="154934f8-1806-443a-92fe-57e4f139631e" providerId="ADAL" clId="{CD28C892-A03C-473C-A060-ABEA322BA0BF}" dt="2026-02-26T06:24:52.474" v="418" actId="478"/>
          <ac:spMkLst>
            <pc:docMk/>
            <pc:sldMk cId="829362705" sldId="289"/>
            <ac:spMk id="36" creationId="{FD461938-72FB-4E5D-80CD-DE5F3EE1D5AE}"/>
          </ac:spMkLst>
        </pc:spChg>
        <pc:spChg chg="add del mod">
          <ac:chgData name="Martinez, Joseph M" userId="154934f8-1806-443a-92fe-57e4f139631e" providerId="ADAL" clId="{CD28C892-A03C-473C-A060-ABEA322BA0BF}" dt="2026-02-26T05:46:26.756" v="128" actId="478"/>
          <ac:spMkLst>
            <pc:docMk/>
            <pc:sldMk cId="829362705" sldId="289"/>
            <ac:spMk id="37" creationId="{8672C1BF-FFAE-1F14-0538-ED8852FEF575}"/>
          </ac:spMkLst>
        </pc:spChg>
        <pc:spChg chg="mod">
          <ac:chgData name="Martinez, Joseph M" userId="154934f8-1806-443a-92fe-57e4f139631e" providerId="ADAL" clId="{CD28C892-A03C-473C-A060-ABEA322BA0BF}" dt="2026-02-26T08:13:51.690" v="2884" actId="20577"/>
          <ac:spMkLst>
            <pc:docMk/>
            <pc:sldMk cId="829362705" sldId="289"/>
            <ac:spMk id="38" creationId="{607DCFEC-829E-4B9D-9E7F-72EDD3917269}"/>
          </ac:spMkLst>
        </pc:spChg>
        <pc:spChg chg="mod">
          <ac:chgData name="Martinez, Joseph M" userId="154934f8-1806-443a-92fe-57e4f139631e" providerId="ADAL" clId="{CD28C892-A03C-473C-A060-ABEA322BA0BF}" dt="2026-02-26T07:18:06.393" v="2431" actId="207"/>
          <ac:spMkLst>
            <pc:docMk/>
            <pc:sldMk cId="829362705" sldId="289"/>
            <ac:spMk id="40" creationId="{0322F7C2-6007-4413-B0AC-012350267DE3}"/>
          </ac:spMkLst>
        </pc:spChg>
        <pc:spChg chg="add del mod">
          <ac:chgData name="Martinez, Joseph M" userId="154934f8-1806-443a-92fe-57e4f139631e" providerId="ADAL" clId="{CD28C892-A03C-473C-A060-ABEA322BA0BF}" dt="2026-02-26T05:46:26.756" v="128" actId="478"/>
          <ac:spMkLst>
            <pc:docMk/>
            <pc:sldMk cId="829362705" sldId="289"/>
            <ac:spMk id="41" creationId="{983EBA20-C284-D912-A19D-6E5F60E606B5}"/>
          </ac:spMkLst>
        </pc:spChg>
        <pc:spChg chg="mod">
          <ac:chgData name="Martinez, Joseph M" userId="154934f8-1806-443a-92fe-57e4f139631e" providerId="ADAL" clId="{CD28C892-A03C-473C-A060-ABEA322BA0BF}" dt="2026-02-26T06:56:23.990" v="1012" actId="1076"/>
          <ac:spMkLst>
            <pc:docMk/>
            <pc:sldMk cId="829362705" sldId="289"/>
            <ac:spMk id="42" creationId="{98DDA43F-34CF-4E57-97F0-535BCBD8A38F}"/>
          </ac:spMkLst>
        </pc:spChg>
        <pc:spChg chg="del">
          <ac:chgData name="Martinez, Joseph M" userId="154934f8-1806-443a-92fe-57e4f139631e" providerId="ADAL" clId="{CD28C892-A03C-473C-A060-ABEA322BA0BF}" dt="2026-02-26T07:18:35.808" v="2436" actId="478"/>
          <ac:spMkLst>
            <pc:docMk/>
            <pc:sldMk cId="829362705" sldId="289"/>
            <ac:spMk id="43" creationId="{A73003EF-6143-460A-9787-61DCD9FD999B}"/>
          </ac:spMkLst>
        </pc:spChg>
        <pc:spChg chg="del">
          <ac:chgData name="Martinez, Joseph M" userId="154934f8-1806-443a-92fe-57e4f139631e" providerId="ADAL" clId="{CD28C892-A03C-473C-A060-ABEA322BA0BF}" dt="2026-02-26T05:46:26.756" v="128" actId="478"/>
          <ac:spMkLst>
            <pc:docMk/>
            <pc:sldMk cId="829362705" sldId="289"/>
            <ac:spMk id="45" creationId="{5E6CDDC1-E8B6-5BE8-9BFA-7958197DB9EE}"/>
          </ac:spMkLst>
        </pc:spChg>
        <pc:spChg chg="add del mod">
          <ac:chgData name="Martinez, Joseph M" userId="154934f8-1806-443a-92fe-57e4f139631e" providerId="ADAL" clId="{CD28C892-A03C-473C-A060-ABEA322BA0BF}" dt="2026-02-26T05:46:26.756" v="128" actId="478"/>
          <ac:spMkLst>
            <pc:docMk/>
            <pc:sldMk cId="829362705" sldId="289"/>
            <ac:spMk id="47" creationId="{D73E8704-8E5B-BED1-F0D7-C82FA5A04823}"/>
          </ac:spMkLst>
        </pc:spChg>
        <pc:spChg chg="del">
          <ac:chgData name="Martinez, Joseph M" userId="154934f8-1806-443a-92fe-57e4f139631e" providerId="ADAL" clId="{CD28C892-A03C-473C-A060-ABEA322BA0BF}" dt="2026-02-26T05:46:26.756" v="128" actId="478"/>
          <ac:spMkLst>
            <pc:docMk/>
            <pc:sldMk cId="829362705" sldId="289"/>
            <ac:spMk id="49" creationId="{5A5D737C-9661-17AF-983E-E6FF39691664}"/>
          </ac:spMkLst>
        </pc:spChg>
        <pc:spChg chg="add del mod">
          <ac:chgData name="Martinez, Joseph M" userId="154934f8-1806-443a-92fe-57e4f139631e" providerId="ADAL" clId="{CD28C892-A03C-473C-A060-ABEA322BA0BF}" dt="2026-02-26T05:46:26.756" v="128" actId="478"/>
          <ac:spMkLst>
            <pc:docMk/>
            <pc:sldMk cId="829362705" sldId="289"/>
            <ac:spMk id="51" creationId="{9FB34084-208C-F924-8B9F-D818DAF50629}"/>
          </ac:spMkLst>
        </pc:spChg>
        <pc:spChg chg="add del mod">
          <ac:chgData name="Martinez, Joseph M" userId="154934f8-1806-443a-92fe-57e4f139631e" providerId="ADAL" clId="{CD28C892-A03C-473C-A060-ABEA322BA0BF}" dt="2026-02-26T05:46:42.316" v="130" actId="478"/>
          <ac:spMkLst>
            <pc:docMk/>
            <pc:sldMk cId="829362705" sldId="289"/>
            <ac:spMk id="53" creationId="{1B30DBE3-01A8-09EA-4F5E-67D138E72A1C}"/>
          </ac:spMkLst>
        </pc:spChg>
        <pc:spChg chg="del">
          <ac:chgData name="Martinez, Joseph M" userId="154934f8-1806-443a-92fe-57e4f139631e" providerId="ADAL" clId="{CD28C892-A03C-473C-A060-ABEA322BA0BF}" dt="2026-02-26T05:46:42.316" v="130" actId="478"/>
          <ac:spMkLst>
            <pc:docMk/>
            <pc:sldMk cId="829362705" sldId="289"/>
            <ac:spMk id="55" creationId="{BAB0DAA6-C040-5C25-A192-04716668CDE9}"/>
          </ac:spMkLst>
        </pc:spChg>
        <pc:spChg chg="add del mod">
          <ac:chgData name="Martinez, Joseph M" userId="154934f8-1806-443a-92fe-57e4f139631e" providerId="ADAL" clId="{CD28C892-A03C-473C-A060-ABEA322BA0BF}" dt="2026-02-26T05:46:42.316" v="130" actId="478"/>
          <ac:spMkLst>
            <pc:docMk/>
            <pc:sldMk cId="829362705" sldId="289"/>
            <ac:spMk id="57" creationId="{1654FB32-BFC8-2367-696F-1543A0C43904}"/>
          </ac:spMkLst>
        </pc:spChg>
        <pc:spChg chg="add del mod">
          <ac:chgData name="Martinez, Joseph M" userId="154934f8-1806-443a-92fe-57e4f139631e" providerId="ADAL" clId="{CD28C892-A03C-473C-A060-ABEA322BA0BF}" dt="2026-02-26T05:46:42.316" v="130" actId="478"/>
          <ac:spMkLst>
            <pc:docMk/>
            <pc:sldMk cId="829362705" sldId="289"/>
            <ac:spMk id="59" creationId="{AABF2BAB-635A-1CC6-99D0-7E40D49000EE}"/>
          </ac:spMkLst>
        </pc:spChg>
        <pc:spChg chg="add del mod">
          <ac:chgData name="Martinez, Joseph M" userId="154934f8-1806-443a-92fe-57e4f139631e" providerId="ADAL" clId="{CD28C892-A03C-473C-A060-ABEA322BA0BF}" dt="2026-02-26T05:46:42.316" v="130" actId="478"/>
          <ac:spMkLst>
            <pc:docMk/>
            <pc:sldMk cId="829362705" sldId="289"/>
            <ac:spMk id="61" creationId="{9E47360F-8E9D-CBC2-C6DF-D5AA06D14269}"/>
          </ac:spMkLst>
        </pc:spChg>
        <pc:spChg chg="del">
          <ac:chgData name="Martinez, Joseph M" userId="154934f8-1806-443a-92fe-57e4f139631e" providerId="ADAL" clId="{CD28C892-A03C-473C-A060-ABEA322BA0BF}" dt="2026-02-26T05:46:42.316" v="130" actId="478"/>
          <ac:spMkLst>
            <pc:docMk/>
            <pc:sldMk cId="829362705" sldId="289"/>
            <ac:spMk id="63" creationId="{63E93362-A6A1-D7FA-C104-44CAD96605CE}"/>
          </ac:spMkLst>
        </pc:spChg>
        <pc:spChg chg="add del mod">
          <ac:chgData name="Martinez, Joseph M" userId="154934f8-1806-443a-92fe-57e4f139631e" providerId="ADAL" clId="{CD28C892-A03C-473C-A060-ABEA322BA0BF}" dt="2026-02-26T05:46:42.316" v="130" actId="478"/>
          <ac:spMkLst>
            <pc:docMk/>
            <pc:sldMk cId="829362705" sldId="289"/>
            <ac:spMk id="65" creationId="{BFC31B78-3B14-8997-20D2-5185F68ECF82}"/>
          </ac:spMkLst>
        </pc:spChg>
        <pc:spChg chg="del">
          <ac:chgData name="Martinez, Joseph M" userId="154934f8-1806-443a-92fe-57e4f139631e" providerId="ADAL" clId="{CD28C892-A03C-473C-A060-ABEA322BA0BF}" dt="2026-02-26T05:49:12.108" v="154" actId="478"/>
          <ac:spMkLst>
            <pc:docMk/>
            <pc:sldMk cId="829362705" sldId="289"/>
            <ac:spMk id="67" creationId="{EE4BB8E6-EBE3-FDE9-A0D6-25E21F8508DB}"/>
          </ac:spMkLst>
        </pc:spChg>
        <pc:spChg chg="add del mod">
          <ac:chgData name="Martinez, Joseph M" userId="154934f8-1806-443a-92fe-57e4f139631e" providerId="ADAL" clId="{CD28C892-A03C-473C-A060-ABEA322BA0BF}" dt="2026-02-26T05:49:12.108" v="154" actId="478"/>
          <ac:spMkLst>
            <pc:docMk/>
            <pc:sldMk cId="829362705" sldId="289"/>
            <ac:spMk id="69" creationId="{77ED82EE-4A6E-C044-0CA5-3486864CC046}"/>
          </ac:spMkLst>
        </pc:spChg>
        <pc:spChg chg="add del mod">
          <ac:chgData name="Martinez, Joseph M" userId="154934f8-1806-443a-92fe-57e4f139631e" providerId="ADAL" clId="{CD28C892-A03C-473C-A060-ABEA322BA0BF}" dt="2026-02-26T05:49:12.108" v="154" actId="478"/>
          <ac:spMkLst>
            <pc:docMk/>
            <pc:sldMk cId="829362705" sldId="289"/>
            <ac:spMk id="71" creationId="{1AE77205-880F-7D93-21B7-E3956A60F6ED}"/>
          </ac:spMkLst>
        </pc:spChg>
        <pc:spChg chg="add del mod">
          <ac:chgData name="Martinez, Joseph M" userId="154934f8-1806-443a-92fe-57e4f139631e" providerId="ADAL" clId="{CD28C892-A03C-473C-A060-ABEA322BA0BF}" dt="2026-02-26T05:49:12.108" v="154" actId="478"/>
          <ac:spMkLst>
            <pc:docMk/>
            <pc:sldMk cId="829362705" sldId="289"/>
            <ac:spMk id="73" creationId="{46B2ADAA-9B92-1D56-0D3B-9C2D7E0B83AD}"/>
          </ac:spMkLst>
        </pc:spChg>
        <pc:spChg chg="add del mod">
          <ac:chgData name="Martinez, Joseph M" userId="154934f8-1806-443a-92fe-57e4f139631e" providerId="ADAL" clId="{CD28C892-A03C-473C-A060-ABEA322BA0BF}" dt="2026-02-26T05:49:12.108" v="154" actId="478"/>
          <ac:spMkLst>
            <pc:docMk/>
            <pc:sldMk cId="829362705" sldId="289"/>
            <ac:spMk id="75" creationId="{416C26C9-B103-C5F9-5C2E-C1859603986A}"/>
          </ac:spMkLst>
        </pc:spChg>
        <pc:spChg chg="add del mod">
          <ac:chgData name="Martinez, Joseph M" userId="154934f8-1806-443a-92fe-57e4f139631e" providerId="ADAL" clId="{CD28C892-A03C-473C-A060-ABEA322BA0BF}" dt="2026-02-26T05:49:12.108" v="154" actId="478"/>
          <ac:spMkLst>
            <pc:docMk/>
            <pc:sldMk cId="829362705" sldId="289"/>
            <ac:spMk id="77" creationId="{CD0E91AE-56EE-D124-89CD-0460AADD4C46}"/>
          </ac:spMkLst>
        </pc:spChg>
        <pc:spChg chg="mod">
          <ac:chgData name="Martinez, Joseph M" userId="154934f8-1806-443a-92fe-57e4f139631e" providerId="ADAL" clId="{CD28C892-A03C-473C-A060-ABEA322BA0BF}" dt="2026-02-26T07:18:06.393" v="2431" actId="207"/>
          <ac:spMkLst>
            <pc:docMk/>
            <pc:sldMk cId="829362705" sldId="289"/>
            <ac:spMk id="116" creationId="{1DF5D925-396D-4F69-A672-042BE3765BF3}"/>
          </ac:spMkLst>
        </pc:spChg>
        <pc:spChg chg="mod">
          <ac:chgData name="Martinez, Joseph M" userId="154934f8-1806-443a-92fe-57e4f139631e" providerId="ADAL" clId="{CD28C892-A03C-473C-A060-ABEA322BA0BF}" dt="2026-02-26T07:18:06.393" v="2431" actId="207"/>
          <ac:spMkLst>
            <pc:docMk/>
            <pc:sldMk cId="829362705" sldId="289"/>
            <ac:spMk id="118" creationId="{8D1819FD-484E-465C-9168-96B226CC52AC}"/>
          </ac:spMkLst>
        </pc:spChg>
        <pc:spChg chg="mod">
          <ac:chgData name="Martinez, Joseph M" userId="154934f8-1806-443a-92fe-57e4f139631e" providerId="ADAL" clId="{CD28C892-A03C-473C-A060-ABEA322BA0BF}" dt="2026-02-26T06:57:05.898" v="1056" actId="20577"/>
          <ac:spMkLst>
            <pc:docMk/>
            <pc:sldMk cId="829362705" sldId="289"/>
            <ac:spMk id="122" creationId="{03FCDCE9-ECBC-4C82-B228-62D7B590374B}"/>
          </ac:spMkLst>
        </pc:spChg>
        <pc:spChg chg="mod">
          <ac:chgData name="Martinez, Joseph M" userId="154934f8-1806-443a-92fe-57e4f139631e" providerId="ADAL" clId="{CD28C892-A03C-473C-A060-ABEA322BA0BF}" dt="2026-02-26T06:56:46.369" v="1039" actId="20577"/>
          <ac:spMkLst>
            <pc:docMk/>
            <pc:sldMk cId="829362705" sldId="289"/>
            <ac:spMk id="126" creationId="{2C0D3F0C-99CF-4238-AAA4-C13CD4B2C416}"/>
          </ac:spMkLst>
        </pc:spChg>
        <pc:spChg chg="del">
          <ac:chgData name="Martinez, Joseph M" userId="154934f8-1806-443a-92fe-57e4f139631e" providerId="ADAL" clId="{CD28C892-A03C-473C-A060-ABEA322BA0BF}" dt="2026-02-26T06:24:55.662" v="419" actId="478"/>
          <ac:spMkLst>
            <pc:docMk/>
            <pc:sldMk cId="829362705" sldId="289"/>
            <ac:spMk id="128" creationId="{45985B0E-D419-4BA2-BA87-799D71E9D775}"/>
          </ac:spMkLst>
        </pc:spChg>
        <pc:spChg chg="mod">
          <ac:chgData name="Martinez, Joseph M" userId="154934f8-1806-443a-92fe-57e4f139631e" providerId="ADAL" clId="{CD28C892-A03C-473C-A060-ABEA322BA0BF}" dt="2026-02-26T07:18:52.604" v="2438" actId="207"/>
          <ac:spMkLst>
            <pc:docMk/>
            <pc:sldMk cId="829362705" sldId="289"/>
            <ac:spMk id="145" creationId="{EDFDF909-B06D-4D45-B05A-FB9B7D1C9B5B}"/>
          </ac:spMkLst>
        </pc:spChg>
        <pc:picChg chg="add mod ord">
          <ac:chgData name="Martinez, Joseph M" userId="154934f8-1806-443a-92fe-57e4f139631e" providerId="ADAL" clId="{CD28C892-A03C-473C-A060-ABEA322BA0BF}" dt="2026-02-26T07:17:24.140" v="2428" actId="14100"/>
          <ac:picMkLst>
            <pc:docMk/>
            <pc:sldMk cId="829362705" sldId="289"/>
            <ac:picMk id="79" creationId="{9FC3A099-E055-BAE2-084B-20B5894F0A69}"/>
          </ac:picMkLst>
        </pc:picChg>
        <pc:cxnChg chg="mod">
          <ac:chgData name="Martinez, Joseph M" userId="154934f8-1806-443a-92fe-57e4f139631e" providerId="ADAL" clId="{CD28C892-A03C-473C-A060-ABEA322BA0BF}" dt="2026-02-26T06:56:11.615" v="1010" actId="1076"/>
          <ac:cxnSpMkLst>
            <pc:docMk/>
            <pc:sldMk cId="829362705" sldId="289"/>
            <ac:cxnSpMk id="140" creationId="{12D5F1D5-E2E9-49DD-8D91-4398296FAC09}"/>
          </ac:cxnSpMkLst>
        </pc:cxnChg>
        <pc:cxnChg chg="del">
          <ac:chgData name="Martinez, Joseph M" userId="154934f8-1806-443a-92fe-57e4f139631e" providerId="ADAL" clId="{CD28C892-A03C-473C-A060-ABEA322BA0BF}" dt="2026-02-26T06:25:20.079" v="453" actId="478"/>
          <ac:cxnSpMkLst>
            <pc:docMk/>
            <pc:sldMk cId="829362705" sldId="289"/>
            <ac:cxnSpMk id="142" creationId="{D7675303-0D1F-4522-B513-62246F6777DE}"/>
          </ac:cxnSpMkLst>
        </pc:cxnChg>
        <pc:cxnChg chg="mod">
          <ac:chgData name="Martinez, Joseph M" userId="154934f8-1806-443a-92fe-57e4f139631e" providerId="ADAL" clId="{CD28C892-A03C-473C-A060-ABEA322BA0BF}" dt="2026-02-26T06:56:17.353" v="1011" actId="1076"/>
          <ac:cxnSpMkLst>
            <pc:docMk/>
            <pc:sldMk cId="829362705" sldId="289"/>
            <ac:cxnSpMk id="144" creationId="{5CDC1244-94F9-4369-9B79-DCF2E5A79506}"/>
          </ac:cxnSpMkLst>
        </pc:cxnChg>
      </pc:sldChg>
      <pc:sldChg chg="del">
        <pc:chgData name="Martinez, Joseph M" userId="154934f8-1806-443a-92fe-57e4f139631e" providerId="ADAL" clId="{CD28C892-A03C-473C-A060-ABEA322BA0BF}" dt="2026-02-26T05:49:50.336" v="174" actId="47"/>
        <pc:sldMkLst>
          <pc:docMk/>
          <pc:sldMk cId="3048236649" sldId="290"/>
        </pc:sldMkLst>
      </pc:sldChg>
      <pc:sldChg chg="addSp delSp modSp mod setBg">
        <pc:chgData name="Martinez, Joseph M" userId="154934f8-1806-443a-92fe-57e4f139631e" providerId="ADAL" clId="{CD28C892-A03C-473C-A060-ABEA322BA0BF}" dt="2026-02-26T07:24:19.849" v="2660" actId="1076"/>
        <pc:sldMkLst>
          <pc:docMk/>
          <pc:sldMk cId="2821816735" sldId="298"/>
        </pc:sldMkLst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2821816735" sldId="298"/>
            <ac:spMk id="2" creationId="{86F27C7F-0ED2-4657-B2A4-AF40C8659E41}"/>
          </ac:spMkLst>
        </pc:spChg>
        <pc:spChg chg="mod">
          <ac:chgData name="Martinez, Joseph M" userId="154934f8-1806-443a-92fe-57e4f139631e" providerId="ADAL" clId="{CD28C892-A03C-473C-A060-ABEA322BA0BF}" dt="2026-02-26T07:24:12.054" v="2659" actId="1076"/>
          <ac:spMkLst>
            <pc:docMk/>
            <pc:sldMk cId="2821816735" sldId="298"/>
            <ac:spMk id="3" creationId="{082463A9-91ED-406C-A142-DF9DBB5C018D}"/>
          </ac:spMkLst>
        </pc:spChg>
        <pc:spChg chg="add del mod">
          <ac:chgData name="Martinez, Joseph M" userId="154934f8-1806-443a-92fe-57e4f139631e" providerId="ADAL" clId="{CD28C892-A03C-473C-A060-ABEA322BA0BF}" dt="2026-02-26T06:54:21.379" v="925" actId="478"/>
          <ac:spMkLst>
            <pc:docMk/>
            <pc:sldMk cId="2821816735" sldId="298"/>
            <ac:spMk id="5" creationId="{2C852AE1-9925-06F3-E085-BBABD654090D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2821816735" sldId="298"/>
            <ac:spMk id="6" creationId="{232271CD-BE6E-4BDA-AE95-037EC2B14655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2821816735" sldId="298"/>
            <ac:spMk id="7" creationId="{D52C7452-8DFB-4E08-B517-7802CB6719F4}"/>
          </ac:spMkLst>
        </pc:spChg>
        <pc:spChg chg="mod">
          <ac:chgData name="Martinez, Joseph M" userId="154934f8-1806-443a-92fe-57e4f139631e" providerId="ADAL" clId="{CD28C892-A03C-473C-A060-ABEA322BA0BF}" dt="2026-02-26T07:24:02.344" v="2658" actId="1076"/>
          <ac:spMkLst>
            <pc:docMk/>
            <pc:sldMk cId="2821816735" sldId="298"/>
            <ac:spMk id="18" creationId="{2FF04D30-F224-451C-9FFE-3930E78F7E5C}"/>
          </ac:spMkLst>
        </pc:spChg>
        <pc:spChg chg="mod">
          <ac:chgData name="Martinez, Joseph M" userId="154934f8-1806-443a-92fe-57e4f139631e" providerId="ADAL" clId="{CD28C892-A03C-473C-A060-ABEA322BA0BF}" dt="2026-02-26T07:24:19.849" v="2660" actId="1076"/>
          <ac:spMkLst>
            <pc:docMk/>
            <pc:sldMk cId="2821816735" sldId="298"/>
            <ac:spMk id="23" creationId="{5FB75C3E-5885-49DD-8190-BB1E8C511A7E}"/>
          </ac:spMkLst>
        </pc:spChg>
        <pc:spChg chg="mod">
          <ac:chgData name="Martinez, Joseph M" userId="154934f8-1806-443a-92fe-57e4f139631e" providerId="ADAL" clId="{CD28C892-A03C-473C-A060-ABEA322BA0BF}" dt="2026-02-26T07:24:12.054" v="2659" actId="1076"/>
          <ac:spMkLst>
            <pc:docMk/>
            <pc:sldMk cId="2821816735" sldId="298"/>
            <ac:spMk id="27" creationId="{3C7B196D-A4EB-4450-8C2E-D4F26C77F843}"/>
          </ac:spMkLst>
        </pc:spChg>
        <pc:spChg chg="mod">
          <ac:chgData name="Martinez, Joseph M" userId="154934f8-1806-443a-92fe-57e4f139631e" providerId="ADAL" clId="{CD28C892-A03C-473C-A060-ABEA322BA0BF}" dt="2026-02-26T07:24:12.054" v="2659" actId="1076"/>
          <ac:spMkLst>
            <pc:docMk/>
            <pc:sldMk cId="2821816735" sldId="298"/>
            <ac:spMk id="28" creationId="{16852965-5187-4677-B878-4167E7B69252}"/>
          </ac:spMkLst>
        </pc:spChg>
        <pc:spChg chg="mod">
          <ac:chgData name="Martinez, Joseph M" userId="154934f8-1806-443a-92fe-57e4f139631e" providerId="ADAL" clId="{CD28C892-A03C-473C-A060-ABEA322BA0BF}" dt="2026-02-26T07:24:12.054" v="2659" actId="1076"/>
          <ac:spMkLst>
            <pc:docMk/>
            <pc:sldMk cId="2821816735" sldId="298"/>
            <ac:spMk id="29" creationId="{A362839C-0A6B-4785-ACD4-42645537AFF4}"/>
          </ac:spMkLst>
        </pc:spChg>
        <pc:spChg chg="mod">
          <ac:chgData name="Martinez, Joseph M" userId="154934f8-1806-443a-92fe-57e4f139631e" providerId="ADAL" clId="{CD28C892-A03C-473C-A060-ABEA322BA0BF}" dt="2026-02-26T07:24:12.054" v="2659" actId="1076"/>
          <ac:spMkLst>
            <pc:docMk/>
            <pc:sldMk cId="2821816735" sldId="298"/>
            <ac:spMk id="40" creationId="{FDC3A9B5-5598-4CD5-88DB-141F093C2F5C}"/>
          </ac:spMkLst>
        </pc:spChg>
        <pc:spChg chg="mod">
          <ac:chgData name="Martinez, Joseph M" userId="154934f8-1806-443a-92fe-57e4f139631e" providerId="ADAL" clId="{CD28C892-A03C-473C-A060-ABEA322BA0BF}" dt="2026-02-26T07:24:12.054" v="2659" actId="1076"/>
          <ac:spMkLst>
            <pc:docMk/>
            <pc:sldMk cId="2821816735" sldId="298"/>
            <ac:spMk id="41" creationId="{624C0B95-53C2-4500-8EAE-8B7F73AAE5B5}"/>
          </ac:spMkLst>
        </pc:spChg>
        <pc:picChg chg="del mod">
          <ac:chgData name="Martinez, Joseph M" userId="154934f8-1806-443a-92fe-57e4f139631e" providerId="ADAL" clId="{CD28C892-A03C-473C-A060-ABEA322BA0BF}" dt="2026-02-26T06:54:18.927" v="924" actId="478"/>
          <ac:picMkLst>
            <pc:docMk/>
            <pc:sldMk cId="2821816735" sldId="298"/>
            <ac:picMk id="10" creationId="{328A991A-37FB-44FF-88EA-33E50292CB5C}"/>
          </ac:picMkLst>
        </pc:picChg>
      </pc:sldChg>
      <pc:sldChg chg="del">
        <pc:chgData name="Martinez, Joseph M" userId="154934f8-1806-443a-92fe-57e4f139631e" providerId="ADAL" clId="{CD28C892-A03C-473C-A060-ABEA322BA0BF}" dt="2026-02-26T05:49:47.252" v="173" actId="47"/>
        <pc:sldMkLst>
          <pc:docMk/>
          <pc:sldMk cId="3858485767" sldId="300"/>
        </pc:sldMkLst>
      </pc:sldChg>
      <pc:sldChg chg="modSp mod">
        <pc:chgData name="Martinez, Joseph M" userId="154934f8-1806-443a-92fe-57e4f139631e" providerId="ADAL" clId="{CD28C892-A03C-473C-A060-ABEA322BA0BF}" dt="2026-02-26T07:17:01.726" v="2423"/>
        <pc:sldMkLst>
          <pc:docMk/>
          <pc:sldMk cId="831733384" sldId="301"/>
        </pc:sldMkLst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831733384" sldId="301"/>
            <ac:spMk id="2" creationId="{6719F29B-F233-48AF-8261-F33A4E079E3E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831733384" sldId="301"/>
            <ac:spMk id="3" creationId="{35E3EA69-4E0E-41BD-8095-A124225A2647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831733384" sldId="301"/>
            <ac:spMk id="4" creationId="{328F602C-7F98-4C02-99D4-ED65E00D66A4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831733384" sldId="301"/>
            <ac:spMk id="5" creationId="{AF29EA23-F34E-486A-B8B2-0C3019266975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831733384" sldId="301"/>
            <ac:spMk id="32" creationId="{749385CE-DFA8-4194-94B1-676D83777168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831733384" sldId="301"/>
            <ac:spMk id="36" creationId="{057CCB72-3874-46DE-9CF8-8C39DE3D264B}"/>
          </ac:spMkLst>
        </pc:spChg>
        <pc:picChg chg="mod">
          <ac:chgData name="Martinez, Joseph M" userId="154934f8-1806-443a-92fe-57e4f139631e" providerId="ADAL" clId="{CD28C892-A03C-473C-A060-ABEA322BA0BF}" dt="2026-02-26T07:17:01.726" v="2423"/>
          <ac:picMkLst>
            <pc:docMk/>
            <pc:sldMk cId="831733384" sldId="301"/>
            <ac:picMk id="9" creationId="{580459A6-74F1-49C9-B51B-9878E21EB18F}"/>
          </ac:picMkLst>
        </pc:picChg>
      </pc:sldChg>
      <pc:sldChg chg="addSp delSp modSp mod">
        <pc:chgData name="Martinez, Joseph M" userId="154934f8-1806-443a-92fe-57e4f139631e" providerId="ADAL" clId="{CD28C892-A03C-473C-A060-ABEA322BA0BF}" dt="2026-02-26T07:17:01.726" v="2423"/>
        <pc:sldMkLst>
          <pc:docMk/>
          <pc:sldMk cId="323836270" sldId="302"/>
        </pc:sldMkLst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323836270" sldId="302"/>
            <ac:spMk id="2" creationId="{67708C79-A4AC-4B5D-92DF-600737E4D11A}"/>
          </ac:spMkLst>
        </pc:spChg>
        <pc:spChg chg="add del mod">
          <ac:chgData name="Martinez, Joseph M" userId="154934f8-1806-443a-92fe-57e4f139631e" providerId="ADAL" clId="{CD28C892-A03C-473C-A060-ABEA322BA0BF}" dt="2026-02-26T06:46:14.075" v="774" actId="478"/>
          <ac:spMkLst>
            <pc:docMk/>
            <pc:sldMk cId="323836270" sldId="302"/>
            <ac:spMk id="4" creationId="{B294A40C-787C-25B9-A19E-6EBC3E3A3992}"/>
          </ac:spMkLst>
        </pc:spChg>
        <pc:spChg chg="add del mod">
          <ac:chgData name="Martinez, Joseph M" userId="154934f8-1806-443a-92fe-57e4f139631e" providerId="ADAL" clId="{CD28C892-A03C-473C-A060-ABEA322BA0BF}" dt="2026-02-26T06:46:25.170" v="776" actId="478"/>
          <ac:spMkLst>
            <pc:docMk/>
            <pc:sldMk cId="323836270" sldId="302"/>
            <ac:spMk id="6" creationId="{B4F9CE65-9CAD-AFB3-C217-5FCACF3F657F}"/>
          </ac:spMkLst>
        </pc:spChg>
        <pc:spChg chg="add del mod">
          <ac:chgData name="Martinez, Joseph M" userId="154934f8-1806-443a-92fe-57e4f139631e" providerId="ADAL" clId="{CD28C892-A03C-473C-A060-ABEA322BA0BF}" dt="2026-02-26T06:46:35.755" v="778" actId="478"/>
          <ac:spMkLst>
            <pc:docMk/>
            <pc:sldMk cId="323836270" sldId="302"/>
            <ac:spMk id="8" creationId="{18881CEF-A24C-35CC-6772-4C0D997F1A8D}"/>
          </ac:spMkLst>
        </pc:spChg>
        <pc:spChg chg="add del mod">
          <ac:chgData name="Martinez, Joseph M" userId="154934f8-1806-443a-92fe-57e4f139631e" providerId="ADAL" clId="{CD28C892-A03C-473C-A060-ABEA322BA0BF}" dt="2026-02-26T06:46:46.188" v="780" actId="478"/>
          <ac:spMkLst>
            <pc:docMk/>
            <pc:sldMk cId="323836270" sldId="302"/>
            <ac:spMk id="11" creationId="{543555E9-8658-1B4D-0302-79F2ADE6B539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323836270" sldId="302"/>
            <ac:spMk id="16" creationId="{DEF3428C-82C8-426A-8AA5-06D41239356C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323836270" sldId="302"/>
            <ac:spMk id="17" creationId="{8B178A14-FF95-463C-89E7-D71BB431EA6A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323836270" sldId="302"/>
            <ac:spMk id="41" creationId="{96363A03-E425-4DF0-A245-F0EEE2D0431D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323836270" sldId="302"/>
            <ac:spMk id="44" creationId="{980B2038-1B53-491E-BC2F-148E99EFDBB8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323836270" sldId="302"/>
            <ac:spMk id="45" creationId="{F970A788-9414-4536-9C00-F0C8714580AB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323836270" sldId="302"/>
            <ac:spMk id="46" creationId="{F845A907-CC82-47DD-86EC-58C44C2EA61D}"/>
          </ac:spMkLst>
        </pc:spChg>
        <pc:spChg chg="del mod">
          <ac:chgData name="Martinez, Joseph M" userId="154934f8-1806-443a-92fe-57e4f139631e" providerId="ADAL" clId="{CD28C892-A03C-473C-A060-ABEA322BA0BF}" dt="2026-02-26T06:46:43.811" v="779" actId="478"/>
          <ac:spMkLst>
            <pc:docMk/>
            <pc:sldMk cId="323836270" sldId="302"/>
            <ac:spMk id="47" creationId="{5B76A604-CBAD-4494-A846-E4C833A6092C}"/>
          </ac:spMkLst>
        </pc:spChg>
        <pc:spChg chg="del mod">
          <ac:chgData name="Martinez, Joseph M" userId="154934f8-1806-443a-92fe-57e4f139631e" providerId="ADAL" clId="{CD28C892-A03C-473C-A060-ABEA322BA0BF}" dt="2026-02-26T06:46:31.537" v="777" actId="478"/>
          <ac:spMkLst>
            <pc:docMk/>
            <pc:sldMk cId="323836270" sldId="302"/>
            <ac:spMk id="48" creationId="{BF07FAC4-029F-4076-B784-683A1CCA6865}"/>
          </ac:spMkLst>
        </pc:spChg>
        <pc:spChg chg="del mod">
          <ac:chgData name="Martinez, Joseph M" userId="154934f8-1806-443a-92fe-57e4f139631e" providerId="ADAL" clId="{CD28C892-A03C-473C-A060-ABEA322BA0BF}" dt="2026-02-26T06:46:19.820" v="775" actId="478"/>
          <ac:spMkLst>
            <pc:docMk/>
            <pc:sldMk cId="323836270" sldId="302"/>
            <ac:spMk id="49" creationId="{BEEA5224-6F24-4134-84A4-4BB922BE15DE}"/>
          </ac:spMkLst>
        </pc:spChg>
        <pc:spChg chg="del mod">
          <ac:chgData name="Martinez, Joseph M" userId="154934f8-1806-443a-92fe-57e4f139631e" providerId="ADAL" clId="{CD28C892-A03C-473C-A060-ABEA322BA0BF}" dt="2026-02-26T06:46:08.977" v="773" actId="478"/>
          <ac:spMkLst>
            <pc:docMk/>
            <pc:sldMk cId="323836270" sldId="302"/>
            <ac:spMk id="50" creationId="{6DC9F3A7-D8E7-4ABC-8153-8AFB777CAC78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323836270" sldId="302"/>
            <ac:spMk id="149" creationId="{9598B89F-8751-4A36-9936-166C165858EF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323836270" sldId="302"/>
            <ac:spMk id="150" creationId="{BF3830E9-8071-46F4-9061-47A9D52729BA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323836270" sldId="302"/>
            <ac:spMk id="152" creationId="{3C4F874E-995C-4034-ACF3-1F09DDFD1EF2}"/>
          </ac:spMkLst>
        </pc:spChg>
        <pc:picChg chg="add mod">
          <ac:chgData name="Martinez, Joseph M" userId="154934f8-1806-443a-92fe-57e4f139631e" providerId="ADAL" clId="{CD28C892-A03C-473C-A060-ABEA322BA0BF}" dt="2026-02-26T07:06:19.772" v="1753" actId="14100"/>
          <ac:picMkLst>
            <pc:docMk/>
            <pc:sldMk cId="323836270" sldId="302"/>
            <ac:picMk id="1026" creationId="{DC1155DF-F305-258C-AF79-2B48E613E5A0}"/>
          </ac:picMkLst>
        </pc:picChg>
        <pc:picChg chg="add mod">
          <ac:chgData name="Martinez, Joseph M" userId="154934f8-1806-443a-92fe-57e4f139631e" providerId="ADAL" clId="{CD28C892-A03C-473C-A060-ABEA322BA0BF}" dt="2026-02-26T07:05:15.639" v="1745" actId="1076"/>
          <ac:picMkLst>
            <pc:docMk/>
            <pc:sldMk cId="323836270" sldId="302"/>
            <ac:picMk id="1028" creationId="{58E37A84-F0C2-3BB6-1028-B97B4D7E6290}"/>
          </ac:picMkLst>
        </pc:picChg>
        <pc:picChg chg="add mod">
          <ac:chgData name="Martinez, Joseph M" userId="154934f8-1806-443a-92fe-57e4f139631e" providerId="ADAL" clId="{CD28C892-A03C-473C-A060-ABEA322BA0BF}" dt="2026-02-26T07:06:10.455" v="1750" actId="1076"/>
          <ac:picMkLst>
            <pc:docMk/>
            <pc:sldMk cId="323836270" sldId="302"/>
            <ac:picMk id="1030" creationId="{845534FC-B640-A381-5096-9AD58F21A385}"/>
          </ac:picMkLst>
        </pc:picChg>
        <pc:picChg chg="add mod">
          <ac:chgData name="Martinez, Joseph M" userId="154934f8-1806-443a-92fe-57e4f139631e" providerId="ADAL" clId="{CD28C892-A03C-473C-A060-ABEA322BA0BF}" dt="2026-02-26T07:07:37.489" v="1758" actId="34807"/>
          <ac:picMkLst>
            <pc:docMk/>
            <pc:sldMk cId="323836270" sldId="302"/>
            <ac:picMk id="1032" creationId="{29714C45-7809-9934-B14E-2378715966F1}"/>
          </ac:picMkLst>
        </pc:picChg>
      </pc:sldChg>
      <pc:sldChg chg="addSp delSp modSp mod">
        <pc:chgData name="Martinez, Joseph M" userId="154934f8-1806-443a-92fe-57e4f139631e" providerId="ADAL" clId="{CD28C892-A03C-473C-A060-ABEA322BA0BF}" dt="2026-02-26T07:17:01.726" v="2423"/>
        <pc:sldMkLst>
          <pc:docMk/>
          <pc:sldMk cId="1196191522" sldId="303"/>
        </pc:sldMkLst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196191522" sldId="303"/>
            <ac:spMk id="2" creationId="{75031FE9-9059-4FE8-B4AC-9771F23A1B89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196191522" sldId="303"/>
            <ac:spMk id="3" creationId="{D4A2EB3F-4D60-451F-8F45-7D6654D2FCD9}"/>
          </ac:spMkLst>
        </pc:spChg>
        <pc:spChg chg="add del mod">
          <ac:chgData name="Martinez, Joseph M" userId="154934f8-1806-443a-92fe-57e4f139631e" providerId="ADAL" clId="{CD28C892-A03C-473C-A060-ABEA322BA0BF}" dt="2026-02-26T07:10:59.617" v="2191" actId="478"/>
          <ac:spMkLst>
            <pc:docMk/>
            <pc:sldMk cId="1196191522" sldId="303"/>
            <ac:spMk id="5" creationId="{70E70B23-0297-4575-70C4-252BB9BB58EB}"/>
          </ac:spMkLst>
        </pc:spChg>
        <pc:spChg chg="add del mod">
          <ac:chgData name="Martinez, Joseph M" userId="154934f8-1806-443a-92fe-57e4f139631e" providerId="ADAL" clId="{CD28C892-A03C-473C-A060-ABEA322BA0BF}" dt="2026-02-26T07:10:56.782" v="2190" actId="478"/>
          <ac:spMkLst>
            <pc:docMk/>
            <pc:sldMk cId="1196191522" sldId="303"/>
            <ac:spMk id="8" creationId="{8A7FA06B-A3EF-6E01-DADD-F367CB28032B}"/>
          </ac:spMkLst>
        </pc:spChg>
        <pc:spChg chg="mod">
          <ac:chgData name="Martinez, Joseph M" userId="154934f8-1806-443a-92fe-57e4f139631e" providerId="ADAL" clId="{CD28C892-A03C-473C-A060-ABEA322BA0BF}" dt="2026-02-26T07:13:12.081" v="2305" actId="20577"/>
          <ac:spMkLst>
            <pc:docMk/>
            <pc:sldMk cId="1196191522" sldId="303"/>
            <ac:spMk id="21" creationId="{43DDEB93-8628-4CD2-969D-1108E86844B5}"/>
          </ac:spMkLst>
        </pc:spChg>
        <pc:spChg chg="mod">
          <ac:chgData name="Martinez, Joseph M" userId="154934f8-1806-443a-92fe-57e4f139631e" providerId="ADAL" clId="{CD28C892-A03C-473C-A060-ABEA322BA0BF}" dt="2026-02-26T07:12:28.661" v="2258" actId="1076"/>
          <ac:spMkLst>
            <pc:docMk/>
            <pc:sldMk cId="1196191522" sldId="303"/>
            <ac:spMk id="22" creationId="{1148019F-B471-48D3-A6AA-3F0B467240B5}"/>
          </ac:spMkLst>
        </pc:spChg>
        <pc:spChg chg="mod">
          <ac:chgData name="Martinez, Joseph M" userId="154934f8-1806-443a-92fe-57e4f139631e" providerId="ADAL" clId="{CD28C892-A03C-473C-A060-ABEA322BA0BF}" dt="2026-02-26T07:12:28.661" v="2258" actId="1076"/>
          <ac:spMkLst>
            <pc:docMk/>
            <pc:sldMk cId="1196191522" sldId="303"/>
            <ac:spMk id="23" creationId="{1B300A6A-6AD6-4D6C-85C5-FDF36EF1D3CF}"/>
          </ac:spMkLst>
        </pc:spChg>
        <pc:spChg chg="del mod">
          <ac:chgData name="Martinez, Joseph M" userId="154934f8-1806-443a-92fe-57e4f139631e" providerId="ADAL" clId="{CD28C892-A03C-473C-A060-ABEA322BA0BF}" dt="2026-02-26T07:10:48.883" v="2188" actId="478"/>
          <ac:spMkLst>
            <pc:docMk/>
            <pc:sldMk cId="1196191522" sldId="303"/>
            <ac:spMk id="24" creationId="{C03AC016-5A46-4B6E-943F-B9F46486290F}"/>
          </ac:spMkLst>
        </pc:spChg>
        <pc:spChg chg="del">
          <ac:chgData name="Martinez, Joseph M" userId="154934f8-1806-443a-92fe-57e4f139631e" providerId="ADAL" clId="{CD28C892-A03C-473C-A060-ABEA322BA0BF}" dt="2026-02-26T07:10:54.291" v="2189" actId="478"/>
          <ac:spMkLst>
            <pc:docMk/>
            <pc:sldMk cId="1196191522" sldId="303"/>
            <ac:spMk id="25" creationId="{10A43BEE-B04F-469B-9957-9AF5947E5A19}"/>
          </ac:spMkLst>
        </pc:spChg>
        <pc:spChg chg="mod">
          <ac:chgData name="Martinez, Joseph M" userId="154934f8-1806-443a-92fe-57e4f139631e" providerId="ADAL" clId="{CD28C892-A03C-473C-A060-ABEA322BA0BF}" dt="2026-02-26T07:12:28.661" v="2258" actId="1076"/>
          <ac:spMkLst>
            <pc:docMk/>
            <pc:sldMk cId="1196191522" sldId="303"/>
            <ac:spMk id="26" creationId="{2631719C-FC8F-4C94-8D70-74C636AC876C}"/>
          </ac:spMkLst>
        </pc:spChg>
        <pc:spChg chg="mod">
          <ac:chgData name="Martinez, Joseph M" userId="154934f8-1806-443a-92fe-57e4f139631e" providerId="ADAL" clId="{CD28C892-A03C-473C-A060-ABEA322BA0BF}" dt="2026-02-26T07:12:28.661" v="2258" actId="1076"/>
          <ac:spMkLst>
            <pc:docMk/>
            <pc:sldMk cId="1196191522" sldId="303"/>
            <ac:spMk id="27" creationId="{58552BB2-2387-4A2C-8668-B6633FE46EE4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196191522" sldId="303"/>
            <ac:spMk id="50" creationId="{9726F8A6-61E7-497C-B12F-6E9E2C0564C8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196191522" sldId="303"/>
            <ac:spMk id="51" creationId="{9EF76BD2-EB69-4D45-9701-8A82B812A6E0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1196191522" sldId="303"/>
            <ac:spMk id="52" creationId="{BD1651FB-5427-4C2E-968C-077A5FCB9D89}"/>
          </ac:spMkLst>
        </pc:spChg>
        <pc:picChg chg="mod">
          <ac:chgData name="Martinez, Joseph M" userId="154934f8-1806-443a-92fe-57e4f139631e" providerId="ADAL" clId="{CD28C892-A03C-473C-A060-ABEA322BA0BF}" dt="2026-02-26T07:17:01.726" v="2423"/>
          <ac:picMkLst>
            <pc:docMk/>
            <pc:sldMk cId="1196191522" sldId="303"/>
            <ac:picMk id="7" creationId="{32F765DF-EED6-463B-813A-9D13C1F8490A}"/>
          </ac:picMkLst>
        </pc:picChg>
      </pc:sldChg>
      <pc:sldChg chg="modSp del">
        <pc:chgData name="Martinez, Joseph M" userId="154934f8-1806-443a-92fe-57e4f139631e" providerId="ADAL" clId="{CD28C892-A03C-473C-A060-ABEA322BA0BF}" dt="2026-02-26T06:44:50.299" v="771" actId="47"/>
        <pc:sldMkLst>
          <pc:docMk/>
          <pc:sldMk cId="3507718482" sldId="304"/>
        </pc:sldMkLst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3507718482" sldId="304"/>
            <ac:spMk id="4" creationId="{8421587F-8DFD-4A31-9931-8A346A92D87A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3507718482" sldId="304"/>
            <ac:spMk id="12" creationId="{511B0752-C624-457B-B12B-B88C90BBA8D7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3507718482" sldId="304"/>
            <ac:spMk id="25" creationId="{6E0EDB3B-C0A8-4C28-A8CE-248E9B2BF5F1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3507718482" sldId="304"/>
            <ac:spMk id="26" creationId="{6446DD38-A9AC-47C3-9018-7367CED92B9D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3507718482" sldId="304"/>
            <ac:spMk id="27" creationId="{0856D9EA-5EA0-4EBE-B2BD-E08F18E8DB9D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3507718482" sldId="304"/>
            <ac:spMk id="28" creationId="{25D79B6A-A890-45AF-A99D-5F70F6C80238}"/>
          </ac:spMkLst>
        </pc:spChg>
        <pc:spChg chg="mod">
          <ac:chgData name="Martinez, Joseph M" userId="154934f8-1806-443a-92fe-57e4f139631e" providerId="ADAL" clId="{CD28C892-A03C-473C-A060-ABEA322BA0BF}" dt="2026-02-26T06:23:53.942" v="410"/>
          <ac:spMkLst>
            <pc:docMk/>
            <pc:sldMk cId="3507718482" sldId="304"/>
            <ac:spMk id="29" creationId="{D8477383-390C-41CA-A296-5FBDFAD23100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3507718482" sldId="304"/>
            <ac:spMk id="30" creationId="{C0B07462-809B-4573-9E92-EDEE7B899091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3507718482" sldId="304"/>
            <ac:spMk id="43" creationId="{0069E16B-D01D-4956-97FF-736360826B45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3507718482" sldId="304"/>
            <ac:spMk id="44" creationId="{33065600-E909-4725-88CF-C309407E3E51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3507718482" sldId="304"/>
            <ac:spMk id="45" creationId="{839DF259-1923-4D25-955A-2AFFAE8BDE48}"/>
          </ac:spMkLst>
        </pc:spChg>
      </pc:sldChg>
      <pc:sldChg chg="modSp del">
        <pc:chgData name="Martinez, Joseph M" userId="154934f8-1806-443a-92fe-57e4f139631e" providerId="ADAL" clId="{CD28C892-A03C-473C-A060-ABEA322BA0BF}" dt="2026-02-26T06:42:24.515" v="752" actId="47"/>
        <pc:sldMkLst>
          <pc:docMk/>
          <pc:sldMk cId="199679355" sldId="305"/>
        </pc:sldMkLst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199679355" sldId="305"/>
            <ac:spMk id="2" creationId="{537E1C88-627C-4655-A4FB-0BB02EDB078A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199679355" sldId="305"/>
            <ac:spMk id="3" creationId="{033634FE-ADF0-4BC3-A0A9-447EA9DD096B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199679355" sldId="305"/>
            <ac:spMk id="11" creationId="{B200F8C2-B2D6-4CB4-90DF-3754B687A484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199679355" sldId="305"/>
            <ac:spMk id="12" creationId="{9D83DE42-6E97-4DE6-8CAE-71A0C95E8974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199679355" sldId="305"/>
            <ac:spMk id="13" creationId="{E00243C5-63A8-41FD-AC5F-B82F3BE2769D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199679355" sldId="305"/>
            <ac:spMk id="15" creationId="{3B5BCD2D-8C5B-4AA6-9D92-91CEEB731D00}"/>
          </ac:spMkLst>
        </pc:spChg>
        <pc:picChg chg="mod">
          <ac:chgData name="Martinez, Joseph M" userId="154934f8-1806-443a-92fe-57e4f139631e" providerId="ADAL" clId="{CD28C892-A03C-473C-A060-ABEA322BA0BF}" dt="2026-02-26T06:25:32.701" v="457"/>
          <ac:picMkLst>
            <pc:docMk/>
            <pc:sldMk cId="199679355" sldId="305"/>
            <ac:picMk id="6" creationId="{31EB3F7E-46D2-4030-923F-5B334198CAEB}"/>
          </ac:picMkLst>
        </pc:picChg>
      </pc:sldChg>
      <pc:sldChg chg="modSp del">
        <pc:chgData name="Martinez, Joseph M" userId="154934f8-1806-443a-92fe-57e4f139631e" providerId="ADAL" clId="{CD28C892-A03C-473C-A060-ABEA322BA0BF}" dt="2026-02-26T06:21:06.494" v="319" actId="47"/>
        <pc:sldMkLst>
          <pc:docMk/>
          <pc:sldMk cId="3460694604" sldId="306"/>
        </pc:sldMkLst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3460694604" sldId="306"/>
            <ac:spMk id="2" creationId="{A29DE7F2-E890-4744-88DD-A75F5E300513}"/>
          </ac:spMkLst>
        </pc:spChg>
        <pc:picChg chg="mod">
          <ac:chgData name="Martinez, Joseph M" userId="154934f8-1806-443a-92fe-57e4f139631e" providerId="ADAL" clId="{CD28C892-A03C-473C-A060-ABEA322BA0BF}" dt="2026-02-26T06:17:28.786" v="230"/>
          <ac:picMkLst>
            <pc:docMk/>
            <pc:sldMk cId="3460694604" sldId="306"/>
            <ac:picMk id="7" creationId="{A4CCED48-582B-43C4-94BC-03412703F2B8}"/>
          </ac:picMkLst>
        </pc:picChg>
      </pc:sldChg>
      <pc:sldChg chg="addSp delSp modSp del mod">
        <pc:chgData name="Martinez, Joseph M" userId="154934f8-1806-443a-92fe-57e4f139631e" providerId="ADAL" clId="{CD28C892-A03C-473C-A060-ABEA322BA0BF}" dt="2026-02-26T06:43:56.449" v="769" actId="47"/>
        <pc:sldMkLst>
          <pc:docMk/>
          <pc:sldMk cId="827597671" sldId="307"/>
        </pc:sldMkLst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827597671" sldId="307"/>
            <ac:spMk id="2" creationId="{8A4E0A63-A388-49B1-A04E-27CE9BD622EF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827597671" sldId="307"/>
            <ac:spMk id="3" creationId="{005C44B1-BA82-483C-BD91-F89067442F9E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827597671" sldId="307"/>
            <ac:spMk id="4" creationId="{79ED4A67-3A46-4F54-A12A-EAE1B53E6457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827597671" sldId="307"/>
            <ac:spMk id="5" creationId="{06E82690-B145-4D4F-B2D1-0B2A8C50FD71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827597671" sldId="307"/>
            <ac:spMk id="6" creationId="{7640DF9D-0C9E-4C5D-9635-6B4DE10CCEE5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827597671" sldId="307"/>
            <ac:spMk id="7" creationId="{40297407-CE4E-4284-879D-AEC395713625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827597671" sldId="307"/>
            <ac:spMk id="8" creationId="{F5C3A7BE-F7FC-4942-A31A-491A8A806103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827597671" sldId="307"/>
            <ac:spMk id="9" creationId="{95CCE699-03D1-4642-B46A-B14EF17DA183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827597671" sldId="307"/>
            <ac:spMk id="10" creationId="{BC1DF189-6F2F-4C21-88CC-C82D3D0D147B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827597671" sldId="307"/>
            <ac:spMk id="11" creationId="{FAAA39EA-03A4-4F7C-AD28-57646912356E}"/>
          </ac:spMkLst>
        </pc:spChg>
        <pc:spChg chg="add mod">
          <ac:chgData name="Martinez, Joseph M" userId="154934f8-1806-443a-92fe-57e4f139631e" providerId="ADAL" clId="{CD28C892-A03C-473C-A060-ABEA322BA0BF}" dt="2026-02-26T06:42:50.581" v="753" actId="21"/>
          <ac:spMkLst>
            <pc:docMk/>
            <pc:sldMk cId="827597671" sldId="307"/>
            <ac:spMk id="13" creationId="{3AF1F005-788D-2C41-DB3D-1D3235A630D8}"/>
          </ac:spMkLst>
        </pc:spChg>
        <pc:picChg chg="del">
          <ac:chgData name="Martinez, Joseph M" userId="154934f8-1806-443a-92fe-57e4f139631e" providerId="ADAL" clId="{CD28C892-A03C-473C-A060-ABEA322BA0BF}" dt="2026-02-26T06:42:50.581" v="753" actId="21"/>
          <ac:picMkLst>
            <pc:docMk/>
            <pc:sldMk cId="827597671" sldId="307"/>
            <ac:picMk id="15" creationId="{B91E178C-484E-43C6-93B4-4DF1D164602C}"/>
          </ac:picMkLst>
        </pc:picChg>
      </pc:sldChg>
      <pc:sldChg chg="addSp delSp modSp add del mod modClrScheme chgLayout">
        <pc:chgData name="Martinez, Joseph M" userId="154934f8-1806-443a-92fe-57e4f139631e" providerId="ADAL" clId="{CD28C892-A03C-473C-A060-ABEA322BA0BF}" dt="2026-02-26T06:43:47.717" v="768" actId="47"/>
        <pc:sldMkLst>
          <pc:docMk/>
          <pc:sldMk cId="1689019211" sldId="309"/>
        </pc:sldMkLst>
        <pc:spChg chg="mod ord">
          <ac:chgData name="Martinez, Joseph M" userId="154934f8-1806-443a-92fe-57e4f139631e" providerId="ADAL" clId="{CD28C892-A03C-473C-A060-ABEA322BA0BF}" dt="2026-02-26T06:43:40.169" v="767" actId="26606"/>
          <ac:spMkLst>
            <pc:docMk/>
            <pc:sldMk cId="1689019211" sldId="309"/>
            <ac:spMk id="2" creationId="{7BAFA976-C9B1-4553-9357-32CAEBA1BA36}"/>
          </ac:spMkLst>
        </pc:spChg>
        <pc:spChg chg="add del mod">
          <ac:chgData name="Martinez, Joseph M" userId="154934f8-1806-443a-92fe-57e4f139631e" providerId="ADAL" clId="{CD28C892-A03C-473C-A060-ABEA322BA0BF}" dt="2026-02-26T06:43:28.281" v="764" actId="478"/>
          <ac:spMkLst>
            <pc:docMk/>
            <pc:sldMk cId="1689019211" sldId="309"/>
            <ac:spMk id="4" creationId="{643CD39B-7D2B-6AEA-9D89-E5B510D59587}"/>
          </ac:spMkLst>
        </pc:spChg>
        <pc:spChg chg="mod">
          <ac:chgData name="Martinez, Joseph M" userId="154934f8-1806-443a-92fe-57e4f139631e" providerId="ADAL" clId="{CD28C892-A03C-473C-A060-ABEA322BA0BF}" dt="2026-02-26T06:43:40.169" v="767" actId="26606"/>
          <ac:spMkLst>
            <pc:docMk/>
            <pc:sldMk cId="1689019211" sldId="309"/>
            <ac:spMk id="6" creationId="{232271CD-BE6E-4BDA-AE95-037EC2B14655}"/>
          </ac:spMkLst>
        </pc:spChg>
        <pc:spChg chg="mod">
          <ac:chgData name="Martinez, Joseph M" userId="154934f8-1806-443a-92fe-57e4f139631e" providerId="ADAL" clId="{CD28C892-A03C-473C-A060-ABEA322BA0BF}" dt="2026-02-26T06:43:40.169" v="767" actId="26606"/>
          <ac:spMkLst>
            <pc:docMk/>
            <pc:sldMk cId="1689019211" sldId="309"/>
            <ac:spMk id="7" creationId="{D52C7452-8DFB-4E08-B517-7802CB6719F4}"/>
          </ac:spMkLst>
        </pc:spChg>
        <pc:spChg chg="mod">
          <ac:chgData name="Martinez, Joseph M" userId="154934f8-1806-443a-92fe-57e4f139631e" providerId="ADAL" clId="{CD28C892-A03C-473C-A060-ABEA322BA0BF}" dt="2026-02-26T06:25:32.701" v="457"/>
          <ac:spMkLst>
            <pc:docMk/>
            <pc:sldMk cId="1689019211" sldId="309"/>
            <ac:spMk id="23" creationId="{5FB75C3E-5885-49DD-8190-BB1E8C511A7E}"/>
          </ac:spMkLst>
        </pc:spChg>
        <pc:spChg chg="mod">
          <ac:chgData name="Martinez, Joseph M" userId="154934f8-1806-443a-92fe-57e4f139631e" providerId="ADAL" clId="{CD28C892-A03C-473C-A060-ABEA322BA0BF}" dt="2026-02-26T06:43:40.169" v="767" actId="26606"/>
          <ac:spMkLst>
            <pc:docMk/>
            <pc:sldMk cId="1689019211" sldId="309"/>
            <ac:spMk id="27" creationId="{3C7B196D-A4EB-4450-8C2E-D4F26C77F843}"/>
          </ac:spMkLst>
        </pc:spChg>
        <pc:spChg chg="mod ord">
          <ac:chgData name="Martinez, Joseph M" userId="154934f8-1806-443a-92fe-57e4f139631e" providerId="ADAL" clId="{CD28C892-A03C-473C-A060-ABEA322BA0BF}" dt="2026-02-26T06:43:40.169" v="767" actId="26606"/>
          <ac:spMkLst>
            <pc:docMk/>
            <pc:sldMk cId="1689019211" sldId="309"/>
            <ac:spMk id="28" creationId="{16852965-5187-4677-B878-4167E7B69252}"/>
          </ac:spMkLst>
        </pc:spChg>
        <pc:spChg chg="mod">
          <ac:chgData name="Martinez, Joseph M" userId="154934f8-1806-443a-92fe-57e4f139631e" providerId="ADAL" clId="{CD28C892-A03C-473C-A060-ABEA322BA0BF}" dt="2026-02-26T06:43:40.169" v="767" actId="26606"/>
          <ac:spMkLst>
            <pc:docMk/>
            <pc:sldMk cId="1689019211" sldId="309"/>
            <ac:spMk id="29" creationId="{A362839C-0A6B-4785-ACD4-42645537AFF4}"/>
          </ac:spMkLst>
        </pc:spChg>
        <pc:spChg chg="mod">
          <ac:chgData name="Martinez, Joseph M" userId="154934f8-1806-443a-92fe-57e4f139631e" providerId="ADAL" clId="{CD28C892-A03C-473C-A060-ABEA322BA0BF}" dt="2026-02-26T06:43:40.169" v="767" actId="26606"/>
          <ac:spMkLst>
            <pc:docMk/>
            <pc:sldMk cId="1689019211" sldId="309"/>
            <ac:spMk id="31" creationId="{FB4B73B3-17D0-4AD4-A250-23C177FEC520}"/>
          </ac:spMkLst>
        </pc:spChg>
        <pc:spChg chg="mod">
          <ac:chgData name="Martinez, Joseph M" userId="154934f8-1806-443a-92fe-57e4f139631e" providerId="ADAL" clId="{CD28C892-A03C-473C-A060-ABEA322BA0BF}" dt="2026-02-26T06:43:40.169" v="767" actId="26606"/>
          <ac:spMkLst>
            <pc:docMk/>
            <pc:sldMk cId="1689019211" sldId="309"/>
            <ac:spMk id="40" creationId="{FDC3A9B5-5598-4CD5-88DB-141F093C2F5C}"/>
          </ac:spMkLst>
        </pc:spChg>
        <pc:spChg chg="mod">
          <ac:chgData name="Martinez, Joseph M" userId="154934f8-1806-443a-92fe-57e4f139631e" providerId="ADAL" clId="{CD28C892-A03C-473C-A060-ABEA322BA0BF}" dt="2026-02-26T06:43:40.169" v="767" actId="26606"/>
          <ac:spMkLst>
            <pc:docMk/>
            <pc:sldMk cId="1689019211" sldId="309"/>
            <ac:spMk id="41" creationId="{624C0B95-53C2-4500-8EAE-8B7F73AAE5B5}"/>
          </ac:spMkLst>
        </pc:spChg>
        <pc:spChg chg="add mod">
          <ac:chgData name="Martinez, Joseph M" userId="154934f8-1806-443a-92fe-57e4f139631e" providerId="ADAL" clId="{CD28C892-A03C-473C-A060-ABEA322BA0BF}" dt="2026-02-26T06:43:40.169" v="767" actId="26606"/>
          <ac:spMkLst>
            <pc:docMk/>
            <pc:sldMk cId="1689019211" sldId="309"/>
            <ac:spMk id="46" creationId="{69B60770-A6CB-97FB-08A0-021B14B5EFB7}"/>
          </ac:spMkLst>
        </pc:spChg>
        <pc:picChg chg="add mod">
          <ac:chgData name="Martinez, Joseph M" userId="154934f8-1806-443a-92fe-57e4f139631e" providerId="ADAL" clId="{CD28C892-A03C-473C-A060-ABEA322BA0BF}" dt="2026-02-26T06:43:36.083" v="766" actId="1076"/>
          <ac:picMkLst>
            <pc:docMk/>
            <pc:sldMk cId="1689019211" sldId="309"/>
            <ac:picMk id="5" creationId="{B4BF9DD5-8459-4FCE-DC7A-F4A4A148A9B5}"/>
          </ac:picMkLst>
        </pc:picChg>
        <pc:picChg chg="add del mod ord">
          <ac:chgData name="Martinez, Joseph M" userId="154934f8-1806-443a-92fe-57e4f139631e" providerId="ADAL" clId="{CD28C892-A03C-473C-A060-ABEA322BA0BF}" dt="2026-02-26T06:43:26.019" v="763" actId="478"/>
          <ac:picMkLst>
            <pc:docMk/>
            <pc:sldMk cId="1689019211" sldId="309"/>
            <ac:picMk id="15" creationId="{B91E178C-484E-43C6-93B4-4DF1D164602C}"/>
          </ac:picMkLst>
        </pc:picChg>
        <pc:picChg chg="del mod">
          <ac:chgData name="Martinez, Joseph M" userId="154934f8-1806-443a-92fe-57e4f139631e" providerId="ADAL" clId="{CD28C892-A03C-473C-A060-ABEA322BA0BF}" dt="2026-02-26T06:43:21.259" v="762" actId="478"/>
          <ac:picMkLst>
            <pc:docMk/>
            <pc:sldMk cId="1689019211" sldId="309"/>
            <ac:picMk id="17" creationId="{1D2A9476-0B6C-45AA-9858-11D33F36A0DA}"/>
          </ac:picMkLst>
        </pc:picChg>
      </pc:sldChg>
      <pc:sldChg chg="modSp del">
        <pc:chgData name="Martinez, Joseph M" userId="154934f8-1806-443a-92fe-57e4f139631e" providerId="ADAL" clId="{CD28C892-A03C-473C-A060-ABEA322BA0BF}" dt="2026-02-26T06:23:17.618" v="406" actId="47"/>
        <pc:sldMkLst>
          <pc:docMk/>
          <pc:sldMk cId="1839708034" sldId="310"/>
        </pc:sldMkLst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1839708034" sldId="310"/>
            <ac:spMk id="22" creationId="{0C8FA207-53D3-4237-A057-8F03251DDE37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1839708034" sldId="310"/>
            <ac:spMk id="34" creationId="{17B7CBFC-65A2-4AB4-BE48-C580D13CAE3B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1839708034" sldId="310"/>
            <ac:spMk id="36" creationId="{D2B40CBE-DEC8-4A9F-AF68-3DABE42C7EE3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1839708034" sldId="310"/>
            <ac:spMk id="53" creationId="{7E54F570-0C8E-43F9-A9E7-7E32C629CDB3}"/>
          </ac:spMkLst>
        </pc:spChg>
        <pc:spChg chg="mod">
          <ac:chgData name="Martinez, Joseph M" userId="154934f8-1806-443a-92fe-57e4f139631e" providerId="ADAL" clId="{CD28C892-A03C-473C-A060-ABEA322BA0BF}" dt="2026-02-26T06:17:28.786" v="230"/>
          <ac:spMkLst>
            <pc:docMk/>
            <pc:sldMk cId="1839708034" sldId="310"/>
            <ac:spMk id="54" creationId="{F7B98703-748F-4466-B210-C3632974F2E7}"/>
          </ac:spMkLst>
        </pc:spChg>
        <pc:picChg chg="mod">
          <ac:chgData name="Martinez, Joseph M" userId="154934f8-1806-443a-92fe-57e4f139631e" providerId="ADAL" clId="{CD28C892-A03C-473C-A060-ABEA322BA0BF}" dt="2026-02-26T06:17:28.786" v="230"/>
          <ac:picMkLst>
            <pc:docMk/>
            <pc:sldMk cId="1839708034" sldId="310"/>
            <ac:picMk id="52" creationId="{FB984F8E-E35E-4C11-86D8-AC8E1328E99E}"/>
          </ac:picMkLst>
        </pc:picChg>
      </pc:sldChg>
      <pc:sldChg chg="modSp mod">
        <pc:chgData name="Martinez, Joseph M" userId="154934f8-1806-443a-92fe-57e4f139631e" providerId="ADAL" clId="{CD28C892-A03C-473C-A060-ABEA322BA0BF}" dt="2026-02-26T07:17:01.726" v="2423"/>
        <pc:sldMkLst>
          <pc:docMk/>
          <pc:sldMk cId="2756819046" sldId="311"/>
        </pc:sldMkLst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2756819046" sldId="311"/>
            <ac:spMk id="23" creationId="{80E486CF-8877-4DB4-98D3-2CD9F1CB339E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2756819046" sldId="311"/>
            <ac:spMk id="28" creationId="{0648DE95-334E-46CE-B3A6-AEEB61BA16E7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2756819046" sldId="311"/>
            <ac:spMk id="50" creationId="{108C1532-C197-478C-AFA8-3EACE6CE5EC3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2756819046" sldId="311"/>
            <ac:spMk id="51" creationId="{07E67588-DFE4-40B6-B7B2-7329C1D7CC38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2756819046" sldId="311"/>
            <ac:spMk id="52" creationId="{FFBA0FCD-5060-4B39-B311-BE2FE37C81E1}"/>
          </ac:spMkLst>
        </pc:spChg>
        <pc:picChg chg="mod">
          <ac:chgData name="Martinez, Joseph M" userId="154934f8-1806-443a-92fe-57e4f139631e" providerId="ADAL" clId="{CD28C892-A03C-473C-A060-ABEA322BA0BF}" dt="2026-02-26T07:17:01.726" v="2423"/>
          <ac:picMkLst>
            <pc:docMk/>
            <pc:sldMk cId="2756819046" sldId="311"/>
            <ac:picMk id="7" creationId="{7EA54CDC-A10B-4928-83AD-8A873A126AFE}"/>
          </ac:picMkLst>
        </pc:picChg>
      </pc:sldChg>
      <pc:sldChg chg="addSp delSp modSp new mod ord setBg">
        <pc:chgData name="Martinez, Joseph M" userId="154934f8-1806-443a-92fe-57e4f139631e" providerId="ADAL" clId="{CD28C892-A03C-473C-A060-ABEA322BA0BF}" dt="2026-02-26T07:30:59.909" v="2826" actId="207"/>
        <pc:sldMkLst>
          <pc:docMk/>
          <pc:sldMk cId="1624754381" sldId="312"/>
        </pc:sldMkLst>
        <pc:spChg chg="add del">
          <ac:chgData name="Martinez, Joseph M" userId="154934f8-1806-443a-92fe-57e4f139631e" providerId="ADAL" clId="{CD28C892-A03C-473C-A060-ABEA322BA0BF}" dt="2026-02-26T05:44:21.392" v="30" actId="478"/>
          <ac:spMkLst>
            <pc:docMk/>
            <pc:sldMk cId="1624754381" sldId="312"/>
            <ac:spMk id="2" creationId="{F68206E0-9D5C-43BB-C844-D43C1D55C864}"/>
          </ac:spMkLst>
        </pc:spChg>
        <pc:spChg chg="add del">
          <ac:chgData name="Martinez, Joseph M" userId="154934f8-1806-443a-92fe-57e4f139631e" providerId="ADAL" clId="{CD28C892-A03C-473C-A060-ABEA322BA0BF}" dt="2026-02-26T05:44:23.459" v="34" actId="478"/>
          <ac:spMkLst>
            <pc:docMk/>
            <pc:sldMk cId="1624754381" sldId="312"/>
            <ac:spMk id="3" creationId="{2BBA85AE-41F2-F312-5BF2-A0E2FA611E58}"/>
          </ac:spMkLst>
        </pc:spChg>
        <pc:spChg chg="add del">
          <ac:chgData name="Martinez, Joseph M" userId="154934f8-1806-443a-92fe-57e4f139631e" providerId="ADAL" clId="{CD28C892-A03C-473C-A060-ABEA322BA0BF}" dt="2026-02-26T05:44:25.799" v="35" actId="478"/>
          <ac:spMkLst>
            <pc:docMk/>
            <pc:sldMk cId="1624754381" sldId="312"/>
            <ac:spMk id="4" creationId="{725EA100-B8F7-9CA9-DD93-C8C284ACE790}"/>
          </ac:spMkLst>
        </pc:spChg>
        <pc:spChg chg="mod">
          <ac:chgData name="Martinez, Joseph M" userId="154934f8-1806-443a-92fe-57e4f139631e" providerId="ADAL" clId="{CD28C892-A03C-473C-A060-ABEA322BA0BF}" dt="2026-02-26T07:30:59.909" v="2826" actId="207"/>
          <ac:spMkLst>
            <pc:docMk/>
            <pc:sldMk cId="1624754381" sldId="312"/>
            <ac:spMk id="5" creationId="{FD813C77-8FF8-3625-350F-07B591A4EE62}"/>
          </ac:spMkLst>
        </pc:spChg>
        <pc:spChg chg="add mod">
          <ac:chgData name="Martinez, Joseph M" userId="154934f8-1806-443a-92fe-57e4f139631e" providerId="ADAL" clId="{CD28C892-A03C-473C-A060-ABEA322BA0BF}" dt="2026-02-26T06:26:15.558" v="460" actId="207"/>
          <ac:spMkLst>
            <pc:docMk/>
            <pc:sldMk cId="1624754381" sldId="312"/>
            <ac:spMk id="6" creationId="{3D4B2ADA-BF4A-429D-9AAB-0A79EC551FFA}"/>
          </ac:spMkLst>
        </pc:spChg>
        <pc:spChg chg="add mod">
          <ac:chgData name="Martinez, Joseph M" userId="154934f8-1806-443a-92fe-57e4f139631e" providerId="ADAL" clId="{CD28C892-A03C-473C-A060-ABEA322BA0BF}" dt="2026-02-26T06:26:10.200" v="459" actId="207"/>
          <ac:spMkLst>
            <pc:docMk/>
            <pc:sldMk cId="1624754381" sldId="312"/>
            <ac:spMk id="7" creationId="{FB6BA764-9AA1-4357-AA4E-466CAC812933}"/>
          </ac:spMkLst>
        </pc:spChg>
        <pc:spChg chg="add mod">
          <ac:chgData name="Martinez, Joseph M" userId="154934f8-1806-443a-92fe-57e4f139631e" providerId="ADAL" clId="{CD28C892-A03C-473C-A060-ABEA322BA0BF}" dt="2026-02-26T07:30:59.909" v="2826" actId="207"/>
          <ac:spMkLst>
            <pc:docMk/>
            <pc:sldMk cId="1624754381" sldId="312"/>
            <ac:spMk id="8" creationId="{46AE4C52-DD77-F3C5-134E-E6BCEFEC13E1}"/>
          </ac:spMkLst>
        </pc:spChg>
        <pc:spChg chg="add mod">
          <ac:chgData name="Martinez, Joseph M" userId="154934f8-1806-443a-92fe-57e4f139631e" providerId="ADAL" clId="{CD28C892-A03C-473C-A060-ABEA322BA0BF}" dt="2026-02-26T07:27:45.965" v="2803" actId="1076"/>
          <ac:spMkLst>
            <pc:docMk/>
            <pc:sldMk cId="1624754381" sldId="312"/>
            <ac:spMk id="9" creationId="{48CD2E6D-AC11-E7DE-6B33-EEDB26FB8A8A}"/>
          </ac:spMkLst>
        </pc:spChg>
        <pc:spChg chg="add del mod">
          <ac:chgData name="Martinez, Joseph M" userId="154934f8-1806-443a-92fe-57e4f139631e" providerId="ADAL" clId="{CD28C892-A03C-473C-A060-ABEA322BA0BF}" dt="2026-02-26T07:28:20.319" v="2807" actId="478"/>
          <ac:spMkLst>
            <pc:docMk/>
            <pc:sldMk cId="1624754381" sldId="312"/>
            <ac:spMk id="10" creationId="{9CC674C9-B78A-BE86-DEC6-12D9252F9C81}"/>
          </ac:spMkLst>
        </pc:spChg>
        <pc:spChg chg="add mod">
          <ac:chgData name="Martinez, Joseph M" userId="154934f8-1806-443a-92fe-57e4f139631e" providerId="ADAL" clId="{CD28C892-A03C-473C-A060-ABEA322BA0BF}" dt="2026-02-26T05:43:12.329" v="9"/>
          <ac:spMkLst>
            <pc:docMk/>
            <pc:sldMk cId="1624754381" sldId="312"/>
            <ac:spMk id="35" creationId="{00ADF5DB-0025-47AA-9436-DFD100097BB5}"/>
          </ac:spMkLst>
        </pc:spChg>
        <pc:spChg chg="add mod">
          <ac:chgData name="Martinez, Joseph M" userId="154934f8-1806-443a-92fe-57e4f139631e" providerId="ADAL" clId="{CD28C892-A03C-473C-A060-ABEA322BA0BF}" dt="2026-02-26T06:26:10.200" v="459" actId="207"/>
          <ac:spMkLst>
            <pc:docMk/>
            <pc:sldMk cId="1624754381" sldId="312"/>
            <ac:spMk id="43" creationId="{82D36010-C86D-4E36-B6CF-A9BDD3472537}"/>
          </ac:spMkLst>
        </pc:spChg>
        <pc:spChg chg="add mod">
          <ac:chgData name="Martinez, Joseph M" userId="154934f8-1806-443a-92fe-57e4f139631e" providerId="ADAL" clId="{CD28C892-A03C-473C-A060-ABEA322BA0BF}" dt="2026-02-26T07:30:59.909" v="2826" actId="207"/>
          <ac:spMkLst>
            <pc:docMk/>
            <pc:sldMk cId="1624754381" sldId="312"/>
            <ac:spMk id="44" creationId="{699F33BF-9EA0-4A52-B59D-CD6A57261097}"/>
          </ac:spMkLst>
        </pc:spChg>
        <pc:picChg chg="add mod">
          <ac:chgData name="Martinez, Joseph M" userId="154934f8-1806-443a-92fe-57e4f139631e" providerId="ADAL" clId="{CD28C892-A03C-473C-A060-ABEA322BA0BF}" dt="2026-02-26T05:44:22.445" v="32"/>
          <ac:picMkLst>
            <pc:docMk/>
            <pc:sldMk cId="1624754381" sldId="312"/>
            <ac:picMk id="40" creationId="{0E91B5A7-5D09-87CB-089E-FE71C8366070}"/>
          </ac:picMkLst>
        </pc:picChg>
        <pc:picChg chg="add mod">
          <ac:chgData name="Martinez, Joseph M" userId="154934f8-1806-443a-92fe-57e4f139631e" providerId="ADAL" clId="{CD28C892-A03C-473C-A060-ABEA322BA0BF}" dt="2026-02-26T07:28:52.812" v="2814" actId="1076"/>
          <ac:picMkLst>
            <pc:docMk/>
            <pc:sldMk cId="1624754381" sldId="312"/>
            <ac:picMk id="2052" creationId="{515FBB71-C6DB-3523-3AE4-BA11A3C7FDA4}"/>
          </ac:picMkLst>
        </pc:picChg>
        <pc:picChg chg="add mod">
          <ac:chgData name="Martinez, Joseph M" userId="154934f8-1806-443a-92fe-57e4f139631e" providerId="ADAL" clId="{CD28C892-A03C-473C-A060-ABEA322BA0BF}" dt="2026-02-26T07:30:33.019" v="2825"/>
          <ac:picMkLst>
            <pc:docMk/>
            <pc:sldMk cId="1624754381" sldId="312"/>
            <ac:picMk id="2054" creationId="{D384C28D-D47A-5B9C-DFA6-55AC8A359F51}"/>
          </ac:picMkLst>
        </pc:picChg>
      </pc:sldChg>
      <pc:sldChg chg="addSp delSp modSp new del mod ord setBg">
        <pc:chgData name="Martinez, Joseph M" userId="154934f8-1806-443a-92fe-57e4f139631e" providerId="ADAL" clId="{CD28C892-A03C-473C-A060-ABEA322BA0BF}" dt="2026-02-26T06:20:19.387" v="262" actId="47"/>
        <pc:sldMkLst>
          <pc:docMk/>
          <pc:sldMk cId="975020321" sldId="313"/>
        </pc:sldMkLst>
        <pc:spChg chg="del">
          <ac:chgData name="Martinez, Joseph M" userId="154934f8-1806-443a-92fe-57e4f139631e" providerId="ADAL" clId="{CD28C892-A03C-473C-A060-ABEA322BA0BF}" dt="2026-02-26T06:19:15.337" v="254" actId="478"/>
          <ac:spMkLst>
            <pc:docMk/>
            <pc:sldMk cId="975020321" sldId="313"/>
            <ac:spMk id="2" creationId="{9A174463-A8BE-626F-5867-73CEDA45A4C5}"/>
          </ac:spMkLst>
        </pc:spChg>
        <pc:spChg chg="del">
          <ac:chgData name="Martinez, Joseph M" userId="154934f8-1806-443a-92fe-57e4f139631e" providerId="ADAL" clId="{CD28C892-A03C-473C-A060-ABEA322BA0BF}" dt="2026-02-26T06:19:17.752" v="255" actId="478"/>
          <ac:spMkLst>
            <pc:docMk/>
            <pc:sldMk cId="975020321" sldId="313"/>
            <ac:spMk id="3" creationId="{E816BD04-B5EF-B17B-D917-882C8F630AD9}"/>
          </ac:spMkLst>
        </pc:spChg>
        <pc:spChg chg="add del">
          <ac:chgData name="Martinez, Joseph M" userId="154934f8-1806-443a-92fe-57e4f139631e" providerId="ADAL" clId="{CD28C892-A03C-473C-A060-ABEA322BA0BF}" dt="2026-02-26T06:19:41.254" v="258" actId="26606"/>
          <ac:spMkLst>
            <pc:docMk/>
            <pc:sldMk cId="975020321" sldId="313"/>
            <ac:spMk id="11" creationId="{E559D998-AB6C-46E1-B394-118E9A1E2D62}"/>
          </ac:spMkLst>
        </pc:spChg>
        <pc:spChg chg="add">
          <ac:chgData name="Martinez, Joseph M" userId="154934f8-1806-443a-92fe-57e4f139631e" providerId="ADAL" clId="{CD28C892-A03C-473C-A060-ABEA322BA0BF}" dt="2026-02-26T06:19:41.263" v="259" actId="26606"/>
          <ac:spMkLst>
            <pc:docMk/>
            <pc:sldMk cId="975020321" sldId="313"/>
            <ac:spMk id="13" creationId="{42A4FC2C-047E-45A5-965D-8E1E3BF09BC6}"/>
          </ac:spMkLst>
        </pc:spChg>
        <pc:picChg chg="add mod">
          <ac:chgData name="Martinez, Joseph M" userId="154934f8-1806-443a-92fe-57e4f139631e" providerId="ADAL" clId="{CD28C892-A03C-473C-A060-ABEA322BA0BF}" dt="2026-02-26T06:19:41.263" v="259" actId="26606"/>
          <ac:picMkLst>
            <pc:docMk/>
            <pc:sldMk cId="975020321" sldId="313"/>
            <ac:picMk id="6" creationId="{D5598875-E149-6D61-DFD1-34656752CF65}"/>
          </ac:picMkLst>
        </pc:picChg>
      </pc:sldChg>
      <pc:sldChg chg="addSp delSp modSp new del mod">
        <pc:chgData name="Martinez, Joseph M" userId="154934f8-1806-443a-92fe-57e4f139631e" providerId="ADAL" clId="{CD28C892-A03C-473C-A060-ABEA322BA0BF}" dt="2026-02-26T06:08:54.524" v="222" actId="47"/>
        <pc:sldMkLst>
          <pc:docMk/>
          <pc:sldMk cId="2107964322" sldId="313"/>
        </pc:sldMkLst>
        <pc:spChg chg="del">
          <ac:chgData name="Martinez, Joseph M" userId="154934f8-1806-443a-92fe-57e4f139631e" providerId="ADAL" clId="{CD28C892-A03C-473C-A060-ABEA322BA0BF}" dt="2026-02-26T05:58:22.192" v="177"/>
          <ac:spMkLst>
            <pc:docMk/>
            <pc:sldMk cId="2107964322" sldId="313"/>
            <ac:spMk id="2" creationId="{E999D1D6-F0E5-3CE2-98F9-D0C1A9CA703D}"/>
          </ac:spMkLst>
        </pc:spChg>
        <pc:spChg chg="mod">
          <ac:chgData name="Martinez, Joseph M" userId="154934f8-1806-443a-92fe-57e4f139631e" providerId="ADAL" clId="{CD28C892-A03C-473C-A060-ABEA322BA0BF}" dt="2026-02-26T06:01:01.437" v="215" actId="20577"/>
          <ac:spMkLst>
            <pc:docMk/>
            <pc:sldMk cId="2107964322" sldId="313"/>
            <ac:spMk id="3" creationId="{81F287E1-F707-CA98-5F78-E6EA34807335}"/>
          </ac:spMkLst>
        </pc:spChg>
        <pc:spChg chg="mod">
          <ac:chgData name="Martinez, Joseph M" userId="154934f8-1806-443a-92fe-57e4f139631e" providerId="ADAL" clId="{CD28C892-A03C-473C-A060-ABEA322BA0BF}" dt="2026-02-26T05:58:52.464" v="193" actId="20577"/>
          <ac:spMkLst>
            <pc:docMk/>
            <pc:sldMk cId="2107964322" sldId="313"/>
            <ac:spMk id="4" creationId="{27230430-2613-01EA-7654-E655F34A966B}"/>
          </ac:spMkLst>
        </pc:spChg>
        <pc:spChg chg="add mod">
          <ac:chgData name="Martinez, Joseph M" userId="154934f8-1806-443a-92fe-57e4f139631e" providerId="ADAL" clId="{CD28C892-A03C-473C-A060-ABEA322BA0BF}" dt="2026-02-26T06:08:52.694" v="221" actId="5793"/>
          <ac:spMkLst>
            <pc:docMk/>
            <pc:sldMk cId="2107964322" sldId="313"/>
            <ac:spMk id="9" creationId="{2DA3AB60-E7B6-25F0-9AE3-E0A2A1583237}"/>
          </ac:spMkLst>
        </pc:spChg>
        <pc:picChg chg="add del mod ord">
          <ac:chgData name="Martinez, Joseph M" userId="154934f8-1806-443a-92fe-57e4f139631e" providerId="ADAL" clId="{CD28C892-A03C-473C-A060-ABEA322BA0BF}" dt="2026-02-26T06:08:42.168" v="219" actId="478"/>
          <ac:picMkLst>
            <pc:docMk/>
            <pc:sldMk cId="2107964322" sldId="313"/>
            <ac:picMk id="5" creationId="{79711D33-11A4-0605-19FA-D592A3F7F688}"/>
          </ac:picMkLst>
        </pc:picChg>
        <pc:picChg chg="add del mod">
          <ac:chgData name="Martinez, Joseph M" userId="154934f8-1806-443a-92fe-57e4f139631e" providerId="ADAL" clId="{CD28C892-A03C-473C-A060-ABEA322BA0BF}" dt="2026-02-26T06:08:46.861" v="220" actId="478"/>
          <ac:picMkLst>
            <pc:docMk/>
            <pc:sldMk cId="2107964322" sldId="313"/>
            <ac:picMk id="7" creationId="{8C6C73C3-F254-A8AF-EF85-F8E7295B2DE3}"/>
          </ac:picMkLst>
        </pc:picChg>
      </pc:sldChg>
      <pc:sldChg chg="addSp delSp modSp new mod">
        <pc:chgData name="Martinez, Joseph M" userId="154934f8-1806-443a-92fe-57e4f139631e" providerId="ADAL" clId="{CD28C892-A03C-473C-A060-ABEA322BA0BF}" dt="2026-02-26T07:17:01.726" v="2423"/>
        <pc:sldMkLst>
          <pc:docMk/>
          <pc:sldMk cId="3802918799" sldId="314"/>
        </pc:sldMkLst>
        <pc:spChg chg="del">
          <ac:chgData name="Martinez, Joseph M" userId="154934f8-1806-443a-92fe-57e4f139631e" providerId="ADAL" clId="{CD28C892-A03C-473C-A060-ABEA322BA0BF}" dt="2026-02-26T06:20:15.435" v="261" actId="931"/>
          <ac:spMkLst>
            <pc:docMk/>
            <pc:sldMk cId="3802918799" sldId="314"/>
            <ac:spMk id="2" creationId="{4901DA77-BECA-31B7-6473-35D8AA90CEFC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3802918799" sldId="314"/>
            <ac:spMk id="3" creationId="{781353C9-5A17-B456-CFA0-747219A9B9D3}"/>
          </ac:spMkLst>
        </pc:spChg>
        <pc:spChg chg="mod">
          <ac:chgData name="Martinez, Joseph M" userId="154934f8-1806-443a-92fe-57e4f139631e" providerId="ADAL" clId="{CD28C892-A03C-473C-A060-ABEA322BA0BF}" dt="2026-02-26T07:17:01.726" v="2423"/>
          <ac:spMkLst>
            <pc:docMk/>
            <pc:sldMk cId="3802918799" sldId="314"/>
            <ac:spMk id="4" creationId="{712ADCC8-B787-ECBA-9E94-433A880A19A0}"/>
          </ac:spMkLst>
        </pc:spChg>
        <pc:picChg chg="add mod ord">
          <ac:chgData name="Martinez, Joseph M" userId="154934f8-1806-443a-92fe-57e4f139631e" providerId="ADAL" clId="{CD28C892-A03C-473C-A060-ABEA322BA0BF}" dt="2026-02-26T07:17:01.726" v="2423"/>
          <ac:picMkLst>
            <pc:docMk/>
            <pc:sldMk cId="3802918799" sldId="314"/>
            <ac:picMk id="6" creationId="{FA0668EC-B1E8-C990-C712-2604EDCA445E}"/>
          </ac:picMkLst>
        </pc:picChg>
      </pc:sldChg>
      <pc:sldChg chg="addSp delSp modSp new mod">
        <pc:chgData name="Martinez, Joseph M" userId="154934f8-1806-443a-92fe-57e4f139631e" providerId="ADAL" clId="{CD28C892-A03C-473C-A060-ABEA322BA0BF}" dt="2026-02-26T08:15:54.627" v="3089" actId="20577"/>
        <pc:sldMkLst>
          <pc:docMk/>
          <pc:sldMk cId="3892886655" sldId="315"/>
        </pc:sldMkLst>
        <pc:spChg chg="add del">
          <ac:chgData name="Martinez, Joseph M" userId="154934f8-1806-443a-92fe-57e4f139631e" providerId="ADAL" clId="{CD28C892-A03C-473C-A060-ABEA322BA0BF}" dt="2026-02-26T07:34:58.765" v="2848" actId="931"/>
          <ac:spMkLst>
            <pc:docMk/>
            <pc:sldMk cId="3892886655" sldId="315"/>
            <ac:spMk id="2" creationId="{B8BA2CAE-AB63-2FB8-2DBD-3842C7842A5C}"/>
          </ac:spMkLst>
        </pc:spChg>
        <pc:spChg chg="mod">
          <ac:chgData name="Martinez, Joseph M" userId="154934f8-1806-443a-92fe-57e4f139631e" providerId="ADAL" clId="{CD28C892-A03C-473C-A060-ABEA322BA0BF}" dt="2026-02-26T08:14:25.665" v="2891" actId="27636"/>
          <ac:spMkLst>
            <pc:docMk/>
            <pc:sldMk cId="3892886655" sldId="315"/>
            <ac:spMk id="3" creationId="{97F6370A-DBEF-129A-B87E-9F0D3BF597DD}"/>
          </ac:spMkLst>
        </pc:spChg>
        <pc:spChg chg="del">
          <ac:chgData name="Martinez, Joseph M" userId="154934f8-1806-443a-92fe-57e4f139631e" providerId="ADAL" clId="{CD28C892-A03C-473C-A060-ABEA322BA0BF}" dt="2026-02-26T07:33:00.203" v="2845" actId="478"/>
          <ac:spMkLst>
            <pc:docMk/>
            <pc:sldMk cId="3892886655" sldId="315"/>
            <ac:spMk id="4" creationId="{4B5C5AE2-25E0-84D8-7126-C99B6E72BC64}"/>
          </ac:spMkLst>
        </pc:spChg>
        <pc:spChg chg="add mod">
          <ac:chgData name="Martinez, Joseph M" userId="154934f8-1806-443a-92fe-57e4f139631e" providerId="ADAL" clId="{CD28C892-A03C-473C-A060-ABEA322BA0BF}" dt="2026-02-26T07:34:58.765" v="2848" actId="931"/>
          <ac:spMkLst>
            <pc:docMk/>
            <pc:sldMk cId="3892886655" sldId="315"/>
            <ac:spMk id="9" creationId="{C6698E44-00E8-3F05-55A4-EEE5A01AAFE6}"/>
          </ac:spMkLst>
        </pc:spChg>
        <pc:spChg chg="add mod">
          <ac:chgData name="Martinez, Joseph M" userId="154934f8-1806-443a-92fe-57e4f139631e" providerId="ADAL" clId="{CD28C892-A03C-473C-A060-ABEA322BA0BF}" dt="2026-02-26T08:15:54.627" v="3089" actId="20577"/>
          <ac:spMkLst>
            <pc:docMk/>
            <pc:sldMk cId="3892886655" sldId="315"/>
            <ac:spMk id="10" creationId="{58ADA3E2-6B8F-FD03-D494-B8225619D2A0}"/>
          </ac:spMkLst>
        </pc:spChg>
        <pc:picChg chg="add mod">
          <ac:chgData name="Martinez, Joseph M" userId="154934f8-1806-443a-92fe-57e4f139631e" providerId="ADAL" clId="{CD28C892-A03C-473C-A060-ABEA322BA0BF}" dt="2026-02-26T07:34:31.189" v="2847" actId="931"/>
          <ac:picMkLst>
            <pc:docMk/>
            <pc:sldMk cId="3892886655" sldId="315"/>
            <ac:picMk id="6" creationId="{D0802580-D93F-E406-D14F-FC92446305F7}"/>
          </ac:picMkLst>
        </pc:picChg>
        <pc:picChg chg="add mod">
          <ac:chgData name="Martinez, Joseph M" userId="154934f8-1806-443a-92fe-57e4f139631e" providerId="ADAL" clId="{CD28C892-A03C-473C-A060-ABEA322BA0BF}" dt="2026-02-26T07:36:04.190" v="2858"/>
          <ac:picMkLst>
            <pc:docMk/>
            <pc:sldMk cId="3892886655" sldId="315"/>
            <ac:picMk id="8" creationId="{DC9DCB97-8B2A-8E91-44F4-76BE12605DA7}"/>
          </ac:picMkLst>
        </pc:picChg>
      </pc:sldChg>
      <pc:sldMasterChg chg="addSldLayout delSldLayout">
        <pc:chgData name="Martinez, Joseph M" userId="154934f8-1806-443a-92fe-57e4f139631e" providerId="ADAL" clId="{CD28C892-A03C-473C-A060-ABEA322BA0BF}" dt="2026-02-26T06:23:17.618" v="406" actId="47"/>
        <pc:sldMasterMkLst>
          <pc:docMk/>
          <pc:sldMasterMk cId="2471159040" sldId="2147483688"/>
        </pc:sldMasterMkLst>
        <pc:sldLayoutChg chg="del">
          <pc:chgData name="Martinez, Joseph M" userId="154934f8-1806-443a-92fe-57e4f139631e" providerId="ADAL" clId="{CD28C892-A03C-473C-A060-ABEA322BA0BF}" dt="2026-02-26T06:21:06.494" v="319" actId="47"/>
          <pc:sldLayoutMkLst>
            <pc:docMk/>
            <pc:sldMasterMk cId="2471159040" sldId="2147483688"/>
            <pc:sldLayoutMk cId="3564508319" sldId="2147483706"/>
          </pc:sldLayoutMkLst>
        </pc:sldLayoutChg>
        <pc:sldLayoutChg chg="add del">
          <pc:chgData name="Martinez, Joseph M" userId="154934f8-1806-443a-92fe-57e4f139631e" providerId="ADAL" clId="{CD28C892-A03C-473C-A060-ABEA322BA0BF}" dt="2026-02-26T06:22:10.394" v="355" actId="47"/>
          <pc:sldLayoutMkLst>
            <pc:docMk/>
            <pc:sldMasterMk cId="2471159040" sldId="2147483688"/>
            <pc:sldLayoutMk cId="1381167258" sldId="2147483709"/>
          </pc:sldLayoutMkLst>
        </pc:sldLayoutChg>
        <pc:sldLayoutChg chg="del">
          <pc:chgData name="Martinez, Joseph M" userId="154934f8-1806-443a-92fe-57e4f139631e" providerId="ADAL" clId="{CD28C892-A03C-473C-A060-ABEA322BA0BF}" dt="2026-02-26T06:23:04.503" v="404" actId="47"/>
          <pc:sldLayoutMkLst>
            <pc:docMk/>
            <pc:sldMasterMk cId="2471159040" sldId="2147483688"/>
            <pc:sldLayoutMk cId="1817750240" sldId="2147483710"/>
          </pc:sldLayoutMkLst>
        </pc:sldLayoutChg>
        <pc:sldLayoutChg chg="del">
          <pc:chgData name="Martinez, Joseph M" userId="154934f8-1806-443a-92fe-57e4f139631e" providerId="ADAL" clId="{CD28C892-A03C-473C-A060-ABEA322BA0BF}" dt="2026-02-26T06:23:16.097" v="405" actId="47"/>
          <pc:sldLayoutMkLst>
            <pc:docMk/>
            <pc:sldMasterMk cId="2471159040" sldId="2147483688"/>
            <pc:sldLayoutMk cId="2145906662" sldId="2147483713"/>
          </pc:sldLayoutMkLst>
        </pc:sldLayoutChg>
        <pc:sldLayoutChg chg="del">
          <pc:chgData name="Martinez, Joseph M" userId="154934f8-1806-443a-92fe-57e4f139631e" providerId="ADAL" clId="{CD28C892-A03C-473C-A060-ABEA322BA0BF}" dt="2026-02-26T06:23:17.618" v="406" actId="47"/>
          <pc:sldLayoutMkLst>
            <pc:docMk/>
            <pc:sldMasterMk cId="2471159040" sldId="2147483688"/>
            <pc:sldLayoutMk cId="209886449" sldId="2147483714"/>
          </pc:sldLayoutMkLst>
        </pc:sldLayoutChg>
      </pc:sldMasterChg>
      <pc:sldMasterChg chg="delSldLayout">
        <pc:chgData name="Martinez, Joseph M" userId="154934f8-1806-443a-92fe-57e4f139631e" providerId="ADAL" clId="{CD28C892-A03C-473C-A060-ABEA322BA0BF}" dt="2026-02-26T06:44:50.299" v="771" actId="47"/>
        <pc:sldMasterMkLst>
          <pc:docMk/>
          <pc:sldMasterMk cId="1061881547" sldId="2147483812"/>
        </pc:sldMasterMkLst>
        <pc:sldLayoutChg chg="del">
          <pc:chgData name="Martinez, Joseph M" userId="154934f8-1806-443a-92fe-57e4f139631e" providerId="ADAL" clId="{CD28C892-A03C-473C-A060-ABEA322BA0BF}" dt="2026-02-26T06:44:50.299" v="771" actId="47"/>
          <pc:sldLayoutMkLst>
            <pc:docMk/>
            <pc:sldMasterMk cId="1061881547" sldId="2147483812"/>
            <pc:sldLayoutMk cId="3189942954" sldId="2147483828"/>
          </pc:sldLayoutMkLst>
        </pc:sldLayoutChg>
        <pc:sldLayoutChg chg="del">
          <pc:chgData name="Martinez, Joseph M" userId="154934f8-1806-443a-92fe-57e4f139631e" providerId="ADAL" clId="{CD28C892-A03C-473C-A060-ABEA322BA0BF}" dt="2026-02-26T06:42:24.515" v="752" actId="47"/>
          <pc:sldLayoutMkLst>
            <pc:docMk/>
            <pc:sldMasterMk cId="1061881547" sldId="2147483812"/>
            <pc:sldLayoutMk cId="3350826978" sldId="2147483829"/>
          </pc:sldLayoutMkLst>
        </pc:sldLayoutChg>
        <pc:sldLayoutChg chg="del">
          <pc:chgData name="Martinez, Joseph M" userId="154934f8-1806-443a-92fe-57e4f139631e" providerId="ADAL" clId="{CD28C892-A03C-473C-A060-ABEA322BA0BF}" dt="2026-02-26T06:43:56.449" v="769" actId="47"/>
          <pc:sldLayoutMkLst>
            <pc:docMk/>
            <pc:sldMasterMk cId="1061881547" sldId="2147483812"/>
            <pc:sldLayoutMk cId="3067897938" sldId="214748383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31A82-4A00-4794-A488-59AC186D7C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C85656-A361-4B32-99B1-66591145F7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4AEED-FF0D-4512-BD5F-9F077F06D9A7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AFD4F-E871-421C-96C6-CCFAA872CB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FE0EF6-A335-4727-9E75-458707395E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8AB8-F519-4C44-A217-B2548CA6E5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09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F9B45-E22A-4A9C-91D5-81685A72A6FA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03549-A82F-409E-AD53-534267A0E1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64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03549-A82F-409E-AD53-534267A0E10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5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725779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27128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93616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379641C-8260-44A4-9F71-E216C07A38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4416742 h 6858000"/>
              <a:gd name="connsiteX5" fmla="*/ 9142476 w 12188952"/>
              <a:gd name="connsiteY5" fmla="*/ 4416742 h 6858000"/>
              <a:gd name="connsiteX6" fmla="*/ 9142476 w 12188952"/>
              <a:gd name="connsiteY6" fmla="*/ 4188142 h 6858000"/>
              <a:gd name="connsiteX7" fmla="*/ 0 w 12188952"/>
              <a:gd name="connsiteY7" fmla="*/ 41881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4416742"/>
                </a:lnTo>
                <a:lnTo>
                  <a:pt x="9142476" y="4416742"/>
                </a:lnTo>
                <a:lnTo>
                  <a:pt x="9142476" y="4188142"/>
                </a:lnTo>
                <a:lnTo>
                  <a:pt x="0" y="41881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636008"/>
            <a:ext cx="9144000" cy="1107959"/>
          </a:xfrm>
        </p:spPr>
        <p:txBody>
          <a:bodyPr anchor="b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9D466B-640E-419A-8701-FA39B12DD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5742432"/>
            <a:ext cx="7953375" cy="4572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659D50-D55F-4F3D-8F15-5B1F1F2B4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188142"/>
            <a:ext cx="91440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448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D8038A-5827-4846-97D5-0DEF7A92C9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8600" y="0"/>
            <a:ext cx="11961876" cy="6858000"/>
          </a:xfrm>
          <a:custGeom>
            <a:avLst/>
            <a:gdLst>
              <a:gd name="connsiteX0" fmla="*/ 0 w 11961876"/>
              <a:gd name="connsiteY0" fmla="*/ 0 h 6858000"/>
              <a:gd name="connsiteX1" fmla="*/ 11961876 w 11961876"/>
              <a:gd name="connsiteY1" fmla="*/ 0 h 6858000"/>
              <a:gd name="connsiteX2" fmla="*/ 11961876 w 11961876"/>
              <a:gd name="connsiteY2" fmla="*/ 6858000 h 6858000"/>
              <a:gd name="connsiteX3" fmla="*/ 0 w 119618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1876" h="6858000">
                <a:moveTo>
                  <a:pt x="0" y="0"/>
                </a:moveTo>
                <a:lnTo>
                  <a:pt x="11961876" y="0"/>
                </a:lnTo>
                <a:lnTo>
                  <a:pt x="119618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578608"/>
            <a:ext cx="4297680" cy="914400"/>
          </a:xfrm>
        </p:spPr>
        <p:txBody>
          <a:bodyPr anchor="b" anchorCtr="0"/>
          <a:lstStyle/>
          <a:p>
            <a:r>
              <a:rPr lang="en-US" dirty="0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3721608"/>
            <a:ext cx="4297680" cy="22860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/>
            </a:lvl1pPr>
            <a:lvl2pPr marL="457200" indent="0">
              <a:lnSpc>
                <a:spcPct val="100000"/>
              </a:lnSpc>
              <a:buNone/>
              <a:defRPr sz="1600"/>
            </a:lvl2pPr>
            <a:lvl3pPr marL="914400" indent="0">
              <a:lnSpc>
                <a:spcPct val="100000"/>
              </a:lnSpc>
              <a:buNone/>
              <a:defRPr sz="1600"/>
            </a:lvl3pPr>
            <a:lvl4pPr marL="1371600" indent="0">
              <a:lnSpc>
                <a:spcPct val="100000"/>
              </a:lnSpc>
              <a:buNone/>
              <a:defRPr sz="1600"/>
            </a:lvl4pPr>
            <a:lvl5pPr marL="1828800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7/14/20XX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A951D3-FDD2-4A48-9F77-7EB69F3AA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24C9D2-B921-4FAF-8173-CF9B37D4F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13720" y="-68580"/>
            <a:ext cx="1737360" cy="6858000"/>
          </a:xfrm>
        </p:spPr>
        <p:txBody>
          <a:bodyPr vert="vert270" anchor="t">
            <a:noAutofit/>
          </a:bodyPr>
          <a:lstStyle>
            <a:lvl1pPr marL="0" indent="0">
              <a:spcBef>
                <a:spcPts val="0"/>
              </a:spcBef>
              <a:buNone/>
              <a:defRPr sz="13500" cap="all" baseline="0">
                <a:solidFill>
                  <a:schemeClr val="bg1">
                    <a:lumMod val="9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defRPr>
            </a:lvl1pPr>
          </a:lstStyle>
          <a:p>
            <a:pPr lvl="0"/>
            <a:r>
              <a:rPr lang="en-US" dirty="0"/>
              <a:t>About</a:t>
            </a:r>
          </a:p>
        </p:txBody>
      </p:sp>
    </p:spTree>
    <p:extLst>
      <p:ext uri="{BB962C8B-B14F-4D97-AF65-F5344CB8AC3E}">
        <p14:creationId xmlns:p14="http://schemas.microsoft.com/office/powerpoint/2010/main" val="3351398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A9CEDC6-C07A-4AA6-A03A-799447ACA9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10025044 w 12188952"/>
              <a:gd name="connsiteY0" fmla="*/ 1464945 h 6858000"/>
              <a:gd name="connsiteX1" fmla="*/ 10025044 w 12188952"/>
              <a:gd name="connsiteY1" fmla="*/ 6219825 h 6858000"/>
              <a:gd name="connsiteX2" fmla="*/ 10253644 w 12188952"/>
              <a:gd name="connsiteY2" fmla="*/ 6219825 h 6858000"/>
              <a:gd name="connsiteX3" fmla="*/ 10253644 w 12188952"/>
              <a:gd name="connsiteY3" fmla="*/ 1464945 h 6858000"/>
              <a:gd name="connsiteX4" fmla="*/ 0 w 12188952"/>
              <a:gd name="connsiteY4" fmla="*/ 0 h 6858000"/>
              <a:gd name="connsiteX5" fmla="*/ 12188952 w 12188952"/>
              <a:gd name="connsiteY5" fmla="*/ 0 h 6858000"/>
              <a:gd name="connsiteX6" fmla="*/ 12188952 w 12188952"/>
              <a:gd name="connsiteY6" fmla="*/ 6858000 h 6858000"/>
              <a:gd name="connsiteX7" fmla="*/ 0 w 1218895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10025044" y="1464945"/>
                </a:moveTo>
                <a:lnTo>
                  <a:pt x="10025044" y="6219825"/>
                </a:lnTo>
                <a:lnTo>
                  <a:pt x="10253644" y="6219825"/>
                </a:lnTo>
                <a:lnTo>
                  <a:pt x="10253644" y="1464945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109C03-4D2D-4A2D-AC74-49353ED38B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0" y="1465263"/>
            <a:ext cx="10026650" cy="4754562"/>
          </a:xfrm>
          <a:solidFill>
            <a:schemeClr val="bg1">
              <a:alpha val="93000"/>
            </a:schemeClr>
          </a:solidFill>
        </p:spPr>
        <p:txBody>
          <a:bodyPr lIns="1005840" tIns="502920"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856247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EDE4DA5-D561-434E-9452-95025C316A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34040" y="-68580"/>
            <a:ext cx="1737360" cy="6858000"/>
          </a:xfrm>
        </p:spPr>
        <p:txBody>
          <a:bodyPr vert="vert270" anchor="t">
            <a:noAutofit/>
          </a:bodyPr>
          <a:lstStyle>
            <a:lvl1pPr marL="0" indent="0">
              <a:spcBef>
                <a:spcPts val="0"/>
              </a:spcBef>
              <a:buNone/>
              <a:defRPr sz="13000" cap="all" baseline="0">
                <a:solidFill>
                  <a:schemeClr val="bg1">
                    <a:lumMod val="9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</a:defRPr>
            </a:lvl1pPr>
          </a:lstStyle>
          <a:p>
            <a:pPr lvl="0"/>
            <a:r>
              <a:rPr lang="en-US" dirty="0"/>
              <a:t>Problem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8936FC-DF00-4C6C-A5FA-13B0BFCC3E58}"/>
              </a:ext>
            </a:extLst>
          </p:cNvPr>
          <p:cNvSpPr/>
          <p:nvPr userDrawn="1"/>
        </p:nvSpPr>
        <p:spPr>
          <a:xfrm>
            <a:off x="10026568" y="1464945"/>
            <a:ext cx="228600" cy="4754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25BE32D-3FC4-4B1B-808E-E2897BC2F7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274" y="2242336"/>
            <a:ext cx="3886200" cy="9144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13E5A31-C8FF-4B6C-AE00-99F8578963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525" y="3218688"/>
            <a:ext cx="388620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9346137-3239-4162-9799-29D8E0B44C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399" y="3545967"/>
            <a:ext cx="3886200" cy="9144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DD18F8A-C2BE-429D-BB7C-9390EEEE52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90801" y="1916113"/>
            <a:ext cx="388620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FDC9EA4-0AAA-467C-9B89-6966F6E4BB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90675" y="2242336"/>
            <a:ext cx="3886200" cy="9144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1ECD896-8F8E-404E-BBAD-FBFCBBE3DF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0801" y="3218688"/>
            <a:ext cx="388620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BEE435C-8719-41E1-838A-87FB6B0BA2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0675" y="3545967"/>
            <a:ext cx="3886200" cy="9144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DAC0554-380F-4627-9E3C-FCDA9EE3B9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525" y="4709160"/>
            <a:ext cx="388620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2C9479E-1665-465C-9B07-8AC7E3F4B6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5036439"/>
            <a:ext cx="3886200" cy="73760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443549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F067F4C-584F-4D26-A9F4-7E8E3F09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59926" y="1569034"/>
            <a:ext cx="7193874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C968367-11F9-40B5-B54F-1555B837C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3630" y="548640"/>
            <a:ext cx="4389120" cy="576072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5363" y="365125"/>
            <a:ext cx="5103007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C38614-0243-4ABA-A367-8875F339D6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3182" y="2093976"/>
            <a:ext cx="512064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25BE32D-3FC4-4B1B-808E-E2897BC2F7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3056" y="2422684"/>
            <a:ext cx="5120640" cy="64008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13E5A31-C8FF-4B6C-AE00-99F8578963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3307" y="3227832"/>
            <a:ext cx="512064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9346137-3239-4162-9799-29D8E0B44C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3181" y="3559290"/>
            <a:ext cx="5120640" cy="457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005E970C-F216-4C13-B637-2CD29EB1F7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9167" y="4059936"/>
            <a:ext cx="512064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D54B08D-52AA-478D-9A22-40F57CEFF5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49041" y="4388168"/>
            <a:ext cx="5120640" cy="64008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8434772-1E65-4475-A328-95A7B24457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9292" y="5202936"/>
            <a:ext cx="5120640" cy="32004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16497897-EF41-49AE-B577-23E1843D2D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9166" y="5535502"/>
            <a:ext cx="5120640" cy="64008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93681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27AEA2E6-E265-44DE-9F3F-657ECFF5D13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524" y="0"/>
            <a:ext cx="12188952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7569F-733B-494F-B7CB-23180520907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2258568"/>
            <a:ext cx="12190476" cy="2743200"/>
          </a:xfrm>
          <a:solidFill>
            <a:schemeClr val="accent2">
              <a:alpha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67130" y="2752344"/>
            <a:ext cx="2560320" cy="603504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  <a:endParaRPr lang="en-ZA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9F4FE1-F54C-4B3C-9CED-6C3058B003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15840" y="2752344"/>
            <a:ext cx="2560320" cy="603504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dirty="0"/>
              <a:t>2</a:t>
            </a:r>
            <a:endParaRPr lang="en-ZA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6328AB3-6C8E-4BB6-9C01-852150BDFE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67194" y="2752344"/>
            <a:ext cx="2560320" cy="603504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dirty="0"/>
              <a:t>3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369B8-B3F7-44DF-975B-57630CED62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67130" y="3502152"/>
            <a:ext cx="2560320" cy="1371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199533E-4480-4EF0-855E-F0FC142777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15840" y="3502152"/>
            <a:ext cx="2560320" cy="1371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8E1CB88-990B-431E-A733-AF73E30905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67194" y="3502152"/>
            <a:ext cx="2560320" cy="13716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DCF4F2F5-E92C-4ECF-9FDE-3E0CE4FBFCA8}"/>
              </a:ext>
            </a:extLst>
          </p:cNvPr>
          <p:cNvSpPr>
            <a:spLocks noGrp="1"/>
          </p:cNvSpPr>
          <p:nvPr>
            <p:ph type="dt" sz="half" idx="38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</p:spTree>
    <p:extLst>
      <p:ext uri="{BB962C8B-B14F-4D97-AF65-F5344CB8AC3E}">
        <p14:creationId xmlns:p14="http://schemas.microsoft.com/office/powerpoint/2010/main" val="1401470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B2621B9-2641-4DA3-B7D6-D577C25CF2E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1030351 w 12188952"/>
              <a:gd name="connsiteY0" fmla="*/ 3231845 h 6858000"/>
              <a:gd name="connsiteX1" fmla="*/ 1030351 w 12188952"/>
              <a:gd name="connsiteY1" fmla="*/ 3460445 h 6858000"/>
              <a:gd name="connsiteX2" fmla="*/ 11122333 w 12188952"/>
              <a:gd name="connsiteY2" fmla="*/ 3460445 h 6858000"/>
              <a:gd name="connsiteX3" fmla="*/ 11122333 w 12188952"/>
              <a:gd name="connsiteY3" fmla="*/ 3231845 h 6858000"/>
              <a:gd name="connsiteX4" fmla="*/ 0 w 12188952"/>
              <a:gd name="connsiteY4" fmla="*/ 0 h 6858000"/>
              <a:gd name="connsiteX5" fmla="*/ 12188952 w 12188952"/>
              <a:gd name="connsiteY5" fmla="*/ 0 h 6858000"/>
              <a:gd name="connsiteX6" fmla="*/ 12188952 w 12188952"/>
              <a:gd name="connsiteY6" fmla="*/ 6858000 h 6858000"/>
              <a:gd name="connsiteX7" fmla="*/ 0 w 1218895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1030351" y="3231845"/>
                </a:moveTo>
                <a:lnTo>
                  <a:pt x="1030351" y="3460445"/>
                </a:lnTo>
                <a:lnTo>
                  <a:pt x="11122333" y="3460445"/>
                </a:lnTo>
                <a:lnTo>
                  <a:pt x="11122333" y="3231845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9848" y="2121408"/>
            <a:ext cx="2560320" cy="9144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>
                <a:ln w="15875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  <a:endParaRPr lang="en-ZA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9F4FE1-F54C-4B3C-9CED-6C3058B003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0600" y="2121408"/>
            <a:ext cx="2560320" cy="9144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000" dirty="0">
                <a:ln w="15875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+mj-lt"/>
              </a:defRPr>
            </a:lvl1pPr>
          </a:lstStyle>
          <a:p>
            <a:pPr marL="266700" lvl="0" indent="-266700" algn="ctr"/>
            <a:r>
              <a:rPr lang="en-US" dirty="0"/>
              <a:t>2</a:t>
            </a:r>
            <a:endParaRPr lang="en-ZA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6328AB3-6C8E-4BB6-9C01-852150BDFE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31351" y="2121408"/>
            <a:ext cx="2592505" cy="9144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000" dirty="0">
                <a:ln w="15875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+mj-lt"/>
              </a:defRPr>
            </a:lvl1pPr>
          </a:lstStyle>
          <a:p>
            <a:pPr marL="266700" lvl="0" indent="-266700" algn="ctr"/>
            <a:r>
              <a:rPr lang="en-US" dirty="0"/>
              <a:t>3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369B8-B3F7-44DF-975B-57630CED62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9848" y="3730752"/>
            <a:ext cx="2560320" cy="11887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199533E-4480-4EF0-855E-F0FC142777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00600" y="3730752"/>
            <a:ext cx="2560320" cy="11887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8E1CB88-990B-431E-A733-AF73E30905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31352" y="3730752"/>
            <a:ext cx="2560320" cy="11887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DCF4F2F5-E92C-4ECF-9FDE-3E0CE4FBFCA8}"/>
              </a:ext>
            </a:extLst>
          </p:cNvPr>
          <p:cNvSpPr>
            <a:spLocks noGrp="1"/>
          </p:cNvSpPr>
          <p:nvPr>
            <p:ph type="dt" sz="half" idx="38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5807F6-AD25-4B86-8D5C-5DBE4B0D3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1875" y="3231845"/>
            <a:ext cx="10091982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277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21B4B07-1B80-41CF-89AC-82A7628C9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7789164 w 12188952"/>
              <a:gd name="connsiteY0" fmla="*/ 2468880 h 6858000"/>
              <a:gd name="connsiteX1" fmla="*/ 7789164 w 12188952"/>
              <a:gd name="connsiteY1" fmla="*/ 2697480 h 6858000"/>
              <a:gd name="connsiteX2" fmla="*/ 10715244 w 12188952"/>
              <a:gd name="connsiteY2" fmla="*/ 2697480 h 6858000"/>
              <a:gd name="connsiteX3" fmla="*/ 10715244 w 12188952"/>
              <a:gd name="connsiteY3" fmla="*/ 2468880 h 6858000"/>
              <a:gd name="connsiteX4" fmla="*/ 4634484 w 12188952"/>
              <a:gd name="connsiteY4" fmla="*/ 2468880 h 6858000"/>
              <a:gd name="connsiteX5" fmla="*/ 4634484 w 12188952"/>
              <a:gd name="connsiteY5" fmla="*/ 2697480 h 6858000"/>
              <a:gd name="connsiteX6" fmla="*/ 7560564 w 12188952"/>
              <a:gd name="connsiteY6" fmla="*/ 2697480 h 6858000"/>
              <a:gd name="connsiteX7" fmla="*/ 7560564 w 12188952"/>
              <a:gd name="connsiteY7" fmla="*/ 2468880 h 6858000"/>
              <a:gd name="connsiteX8" fmla="*/ 1443228 w 12188952"/>
              <a:gd name="connsiteY8" fmla="*/ 2468880 h 6858000"/>
              <a:gd name="connsiteX9" fmla="*/ 1443228 w 12188952"/>
              <a:gd name="connsiteY9" fmla="*/ 2697480 h 6858000"/>
              <a:gd name="connsiteX10" fmla="*/ 4369308 w 12188952"/>
              <a:gd name="connsiteY10" fmla="*/ 2697480 h 6858000"/>
              <a:gd name="connsiteX11" fmla="*/ 4369308 w 12188952"/>
              <a:gd name="connsiteY11" fmla="*/ 2468880 h 6858000"/>
              <a:gd name="connsiteX12" fmla="*/ 0 w 12188952"/>
              <a:gd name="connsiteY12" fmla="*/ 0 h 6858000"/>
              <a:gd name="connsiteX13" fmla="*/ 12188952 w 12188952"/>
              <a:gd name="connsiteY13" fmla="*/ 0 h 6858000"/>
              <a:gd name="connsiteX14" fmla="*/ 12188952 w 12188952"/>
              <a:gd name="connsiteY14" fmla="*/ 6858000 h 6858000"/>
              <a:gd name="connsiteX15" fmla="*/ 0 w 12188952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88952" h="6858000">
                <a:moveTo>
                  <a:pt x="7789164" y="2468880"/>
                </a:moveTo>
                <a:lnTo>
                  <a:pt x="7789164" y="2697480"/>
                </a:lnTo>
                <a:lnTo>
                  <a:pt x="10715244" y="2697480"/>
                </a:lnTo>
                <a:lnTo>
                  <a:pt x="10715244" y="2468880"/>
                </a:lnTo>
                <a:close/>
                <a:moveTo>
                  <a:pt x="4634484" y="2468880"/>
                </a:moveTo>
                <a:lnTo>
                  <a:pt x="4634484" y="2697480"/>
                </a:lnTo>
                <a:lnTo>
                  <a:pt x="7560564" y="2697480"/>
                </a:lnTo>
                <a:lnTo>
                  <a:pt x="7560564" y="2468880"/>
                </a:lnTo>
                <a:close/>
                <a:moveTo>
                  <a:pt x="1443228" y="2468880"/>
                </a:moveTo>
                <a:lnTo>
                  <a:pt x="1443228" y="2697480"/>
                </a:lnTo>
                <a:lnTo>
                  <a:pt x="4369308" y="2697480"/>
                </a:lnTo>
                <a:lnTo>
                  <a:pt x="4369308" y="2468880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40922-E552-4901-81AD-E458DA6BF7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66800" y="1525143"/>
            <a:ext cx="10058400" cy="54864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400">
                <a:latin typeface="+mj-lt"/>
              </a:defRPr>
            </a:lvl2pPr>
            <a:lvl3pPr marL="914400" indent="0" algn="ctr">
              <a:buNone/>
              <a:defRPr sz="2400">
                <a:latin typeface="+mj-lt"/>
              </a:defRPr>
            </a:lvl3pPr>
            <a:lvl4pPr marL="1371600" indent="0" algn="ctr">
              <a:buNone/>
              <a:defRPr sz="2400">
                <a:latin typeface="+mj-lt"/>
              </a:defRPr>
            </a:lvl4pPr>
            <a:lvl5pPr marL="1828800" indent="0" algn="ctr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5DC05003-DC7F-4DC2-9902-F09425302D88}"/>
              </a:ext>
            </a:extLst>
          </p:cNvPr>
          <p:cNvSpPr>
            <a:spLocks noGrp="1"/>
          </p:cNvSpPr>
          <p:nvPr>
            <p:ph type="dt" sz="half" idx="4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E5DD934-36C9-4200-9B07-20B7B5F9B9D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44752" y="2697480"/>
            <a:ext cx="2926080" cy="2504064"/>
          </a:xfrm>
          <a:solidFill>
            <a:schemeClr val="bg1">
              <a:alpha val="90000"/>
            </a:schemeClr>
          </a:solidFill>
        </p:spPr>
        <p:txBody>
          <a:bodyPr tIns="50292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131369D-6688-434C-89C0-00892AA26C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36008" y="2697587"/>
            <a:ext cx="2926080" cy="2505345"/>
          </a:xfrm>
          <a:solidFill>
            <a:schemeClr val="bg1">
              <a:alpha val="90000"/>
            </a:schemeClr>
          </a:solidFill>
        </p:spPr>
        <p:txBody>
          <a:bodyPr tIns="50292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5864CA-BF08-4C2C-88EB-589BDFBE27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90688" y="2697587"/>
            <a:ext cx="2926080" cy="2505345"/>
          </a:xfrm>
          <a:solidFill>
            <a:schemeClr val="bg1">
              <a:alpha val="90000"/>
            </a:schemeClr>
          </a:solidFill>
        </p:spPr>
        <p:txBody>
          <a:bodyPr tIns="50292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4</a:t>
            </a:r>
            <a:endParaRPr lang="en-Z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0287FA-646A-4E57-8C1A-1931B75F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6008" y="2468880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D43C36-F674-49C6-8542-3721B150B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90688" y="2468880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CF3302-2960-44AC-A88C-4C2817511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4752" y="2468880"/>
            <a:ext cx="29260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673352" y="3584448"/>
            <a:ext cx="2468880" cy="1371600"/>
          </a:xfrm>
        </p:spPr>
        <p:txBody>
          <a:bodyPr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73775" y="3584448"/>
            <a:ext cx="2468880" cy="1371600"/>
          </a:xfrm>
        </p:spPr>
        <p:txBody>
          <a:bodyPr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9288" y="3584448"/>
            <a:ext cx="2468880" cy="1371600"/>
          </a:xfrm>
        </p:spPr>
        <p:txBody>
          <a:bodyPr/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85414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1F6740D-79A8-4846-A90A-F1FF9BBDD0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42295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3E06E79-FBB7-4594-8FC7-631D174541D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B6D7F47-7406-4B82-8180-F3AD59BC65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B79AE07-3E86-4374-9F86-8B70E8158AB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939686F-A239-4AFE-AF56-38497CCD74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A634BB4E-B10D-4761-A0B8-EBC734EC96D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2422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69255BD-A63E-4BFC-9D2A-E5EABC1DCD8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C27FFA-6FA2-4F90-9543-8AE7E5B90E4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AA9F46A-F074-488E-91DA-AAC5D23406E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24F6FE0C-DA66-4BE4-B1CB-AE552497A0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E02CB3CF-9E17-4C7C-913F-21EFADB96CB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D3AC456D-7AB5-4BB9-8F76-B607929996B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C5E41A6A-28FF-4A75-BA52-2FA05EE92E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7A1FCD8B-8332-4362-80BA-3DBB4442605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703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F2B53D10-BB76-4138-AAB8-844DCD895BD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A14739AB-36C4-4467-BA10-CEA1DF2894E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024E2A82-D649-44D9-BAA0-65A603E113B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5E9DBCF1-3DA9-4975-9B75-DEFC550B69C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CD04D2E9-E8EB-43F6-9734-AE8BEED8D89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DCAF80E4-457C-461E-9E59-6EA9934B8F5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8A2813EA-E62D-4E2E-A97F-38974F23C88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0A4E7225-8A60-45A3-ACE7-2D6D1EA3306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FD6DF9FE-80AE-43C3-B35A-B0B773A636E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725DE269-1E5D-4437-B997-CCFE8800082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EAE25BBD-7B98-417B-B9FC-B2DF70FAFDC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0A4DF189-5583-4731-8F70-2578793E024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35745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06405A2E-994F-49B5-ABCB-1CA1FCEB08C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7" y="2055840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67" name="Date Placeholder 4">
            <a:extLst>
              <a:ext uri="{FF2B5EF4-FFF2-40B4-BE49-F238E27FC236}">
                <a16:creationId xmlns:a16="http://schemas.microsoft.com/office/drawing/2014/main" id="{33000A7A-B075-4FF0-8FCA-89256A1A66C8}"/>
              </a:ext>
            </a:extLst>
          </p:cNvPr>
          <p:cNvSpPr>
            <a:spLocks noGrp="1"/>
          </p:cNvSpPr>
          <p:nvPr>
            <p:ph type="dt" sz="half" idx="61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AB03C7-C423-4EA2-AC0C-C153413E216C}"/>
              </a:ext>
            </a:extLst>
          </p:cNvPr>
          <p:cNvSpPr/>
          <p:nvPr userDrawn="1"/>
        </p:nvSpPr>
        <p:spPr>
          <a:xfrm>
            <a:off x="929640" y="3943857"/>
            <a:ext cx="1033272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5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05459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ED48F4-DBCF-44E9-BDD6-E6E63CAB7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3423562 h 6858000"/>
              <a:gd name="connsiteX3" fmla="*/ 7502172 w 12188952"/>
              <a:gd name="connsiteY3" fmla="*/ 3423562 h 6858000"/>
              <a:gd name="connsiteX4" fmla="*/ 7502172 w 12188952"/>
              <a:gd name="connsiteY4" fmla="*/ 3652162 h 6858000"/>
              <a:gd name="connsiteX5" fmla="*/ 12188952 w 12188952"/>
              <a:gd name="connsiteY5" fmla="*/ 3652162 h 6858000"/>
              <a:gd name="connsiteX6" fmla="*/ 12188952 w 12188952"/>
              <a:gd name="connsiteY6" fmla="*/ 6858000 h 6858000"/>
              <a:gd name="connsiteX7" fmla="*/ 0 w 1218895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3423562"/>
                </a:lnTo>
                <a:lnTo>
                  <a:pt x="7502172" y="3423562"/>
                </a:lnTo>
                <a:lnTo>
                  <a:pt x="7502172" y="3652162"/>
                </a:lnTo>
                <a:lnTo>
                  <a:pt x="12188952" y="3652162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D5655F-601C-49CF-925B-4467144804D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67603" y="4681728"/>
            <a:ext cx="3838731" cy="16459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600"/>
            </a:lvl2pPr>
            <a:lvl3pPr marL="914400" indent="0">
              <a:lnSpc>
                <a:spcPct val="100000"/>
              </a:lnSpc>
              <a:buNone/>
              <a:defRPr sz="1600"/>
            </a:lvl3pPr>
            <a:lvl4pPr marL="1371600" indent="0">
              <a:lnSpc>
                <a:spcPct val="100000"/>
              </a:lnSpc>
              <a:buNone/>
              <a:defRPr sz="1600"/>
            </a:lvl4pPr>
            <a:lvl5pPr marL="1828800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A4EE02-E082-4906-9F26-21DA131BE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03696" y="3423562"/>
            <a:ext cx="468678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9F40A-2F72-4059-80C0-FD3038B0C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5854" y="3941064"/>
            <a:ext cx="3840480" cy="640080"/>
          </a:xfrm>
        </p:spPr>
        <p:txBody>
          <a:bodyPr anchor="t"/>
          <a:lstStyle>
            <a:lvl1pPr>
              <a:spcBef>
                <a:spcPts val="1000"/>
              </a:spcBef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98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487709A-3CB5-4242-9D31-5DAC5D0494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000" y="2130552"/>
            <a:ext cx="2011680" cy="27432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81AA656-0DD9-4717-8FC2-4C8C03D063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9000" y="5184648"/>
            <a:ext cx="2011680" cy="27432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70652C9-A2DF-48D4-9530-B3F495F7A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3273552"/>
            <a:ext cx="2011680" cy="27432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BD279E7-C7DE-4501-9F36-BA9F05FFFF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45168" y="3273552"/>
            <a:ext cx="2011680" cy="27432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4BA6D1-4FDE-40E9-9F24-4719889A55F7}"/>
              </a:ext>
            </a:extLst>
          </p:cNvPr>
          <p:cNvCxnSpPr>
            <a:cxnSpLocks/>
          </p:cNvCxnSpPr>
          <p:nvPr userDrawn="1"/>
        </p:nvCxnSpPr>
        <p:spPr>
          <a:xfrm>
            <a:off x="929640" y="3631616"/>
            <a:ext cx="1033272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A3B553-82A9-403C-B8D4-D8C8A4A395B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73690"/>
            <a:ext cx="0" cy="256032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ate Placeholder 4">
            <a:extLst>
              <a:ext uri="{FF2B5EF4-FFF2-40B4-BE49-F238E27FC236}">
                <a16:creationId xmlns:a16="http://schemas.microsoft.com/office/drawing/2014/main" id="{25C7676A-1D83-4D31-9C74-59C46F15253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</p:spTree>
    <p:extLst>
      <p:ext uri="{BB962C8B-B14F-4D97-AF65-F5344CB8AC3E}">
        <p14:creationId xmlns:p14="http://schemas.microsoft.com/office/powerpoint/2010/main" val="487901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3902"/>
            <a:ext cx="5157787" cy="56769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3902"/>
            <a:ext cx="5183188" cy="56769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DF6BB91-26DF-45B2-B1D3-508C39F349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1482296"/>
            <a:ext cx="8321040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65760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02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8A4789F7-47F3-492F-8AE6-209A1044F3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2047876"/>
            <a:ext cx="2103120" cy="2913793"/>
          </a:xfrm>
          <a:custGeom>
            <a:avLst/>
            <a:gdLst>
              <a:gd name="connsiteX0" fmla="*/ 0 w 2103120"/>
              <a:gd name="connsiteY0" fmla="*/ 0 h 2913793"/>
              <a:gd name="connsiteX1" fmla="*/ 2103120 w 2103120"/>
              <a:gd name="connsiteY1" fmla="*/ 0 h 2913793"/>
              <a:gd name="connsiteX2" fmla="*/ 2103120 w 2103120"/>
              <a:gd name="connsiteY2" fmla="*/ 2913793 h 2913793"/>
              <a:gd name="connsiteX3" fmla="*/ 0 w 2103120"/>
              <a:gd name="connsiteY3" fmla="*/ 2913793 h 291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3120" h="2913793">
                <a:moveTo>
                  <a:pt x="0" y="0"/>
                </a:moveTo>
                <a:lnTo>
                  <a:pt x="2103120" y="0"/>
                </a:lnTo>
                <a:lnTo>
                  <a:pt x="2103120" y="2913793"/>
                </a:lnTo>
                <a:lnTo>
                  <a:pt x="0" y="291379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E566A4-E145-4128-B0EB-DEE6D486BE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352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143611-92A8-4EFD-9C6A-0D18F4DE15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352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5A9EE92-C505-4777-B442-72C5A0BDCB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6776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3017520 h 3017520"/>
              <a:gd name="connsiteX3" fmla="*/ 2102104 w 2103120"/>
              <a:gd name="connsiteY3" fmla="*/ 3017520 h 3017520"/>
              <a:gd name="connsiteX4" fmla="*/ 2102104 w 2103120"/>
              <a:gd name="connsiteY4" fmla="*/ 2910625 h 3017520"/>
              <a:gd name="connsiteX5" fmla="*/ 0 w 2103120"/>
              <a:gd name="connsiteY5" fmla="*/ 2910625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3017520"/>
                </a:lnTo>
                <a:lnTo>
                  <a:pt x="2102104" y="3017520"/>
                </a:lnTo>
                <a:lnTo>
                  <a:pt x="2102104" y="2910625"/>
                </a:lnTo>
                <a:lnTo>
                  <a:pt x="0" y="29106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224436F-4BCF-481B-B0A9-C4AE888185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6744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81F848-2A43-484F-8AB0-8E45A15079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6744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98E2731-9AE8-4D4E-969E-814287EE84A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2112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3017520 h 3017520"/>
              <a:gd name="connsiteX3" fmla="*/ 2100725 w 2103120"/>
              <a:gd name="connsiteY3" fmla="*/ 3017520 h 3017520"/>
              <a:gd name="connsiteX4" fmla="*/ 2100725 w 2103120"/>
              <a:gd name="connsiteY4" fmla="*/ 2910625 h 3017520"/>
              <a:gd name="connsiteX5" fmla="*/ 0 w 2103120"/>
              <a:gd name="connsiteY5" fmla="*/ 2910625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3017520"/>
                </a:lnTo>
                <a:lnTo>
                  <a:pt x="2100725" y="3017520"/>
                </a:lnTo>
                <a:lnTo>
                  <a:pt x="2100725" y="2910625"/>
                </a:lnTo>
                <a:lnTo>
                  <a:pt x="0" y="29106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B0DA7E8-8D66-4F86-86F2-604044642B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088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DC8F7DC-7D79-452D-89D4-DC0155C968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9088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CF06764-EDD6-4592-AF7B-7BF92AF387F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7448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2910625 h 3017520"/>
              <a:gd name="connsiteX3" fmla="*/ 2268 w 2103120"/>
              <a:gd name="connsiteY3" fmla="*/ 2910625 h 3017520"/>
              <a:gd name="connsiteX4" fmla="*/ 2268 w 2103120"/>
              <a:gd name="connsiteY4" fmla="*/ 3017520 h 3017520"/>
              <a:gd name="connsiteX5" fmla="*/ 0 w 2103120"/>
              <a:gd name="connsiteY5" fmla="*/ 3017520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2910625"/>
                </a:lnTo>
                <a:lnTo>
                  <a:pt x="2268" y="2910625"/>
                </a:lnTo>
                <a:lnTo>
                  <a:pt x="2268" y="3017520"/>
                </a:lnTo>
                <a:lnTo>
                  <a:pt x="0" y="301752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810DF3C-ABDE-477A-AAF0-72B27ED17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1432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BB0D63B-5F58-422A-A566-A7DE54E85F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1432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FF9948-88DC-4F9B-ADAB-743B4534E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4961668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AB8730-C1E9-4C39-AD6B-791ECCB2A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66744" y="4958500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0B1428-A83E-4197-AB02-D6F4EE202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8725" y="4958500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BAF707-3808-4238-963B-95584798B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76748" y="4958500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8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D0D0D822-3E52-4D3E-BD04-0A87AF2312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2047875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264244 h 1371600"/>
              <a:gd name="connsiteX3" fmla="*/ 142 w 2103120"/>
              <a:gd name="connsiteY3" fmla="*/ 1264244 h 1371600"/>
              <a:gd name="connsiteX4" fmla="*/ 142 w 2103120"/>
              <a:gd name="connsiteY4" fmla="*/ 1371600 h 1371600"/>
              <a:gd name="connsiteX5" fmla="*/ 0 w 2103120"/>
              <a:gd name="connsiteY5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264244"/>
                </a:lnTo>
                <a:lnTo>
                  <a:pt x="142" y="1264244"/>
                </a:lnTo>
                <a:lnTo>
                  <a:pt x="142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E566A4-E145-4128-B0EB-DEE6D486BE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352" y="3524652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143611-92A8-4EFD-9C6A-0D18F4DE15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352" y="3774234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F1850C15-0C47-405D-A6CC-FC41802A67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67760" y="2047875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102683 w 2103120"/>
              <a:gd name="connsiteY3" fmla="*/ 1371600 h 1371600"/>
              <a:gd name="connsiteX4" fmla="*/ 2102683 w 2103120"/>
              <a:gd name="connsiteY4" fmla="*/ 1266213 h 1371600"/>
              <a:gd name="connsiteX5" fmla="*/ 0 w 2103120"/>
              <a:gd name="connsiteY5" fmla="*/ 1266213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102683" y="1371600"/>
                </a:lnTo>
                <a:lnTo>
                  <a:pt x="2102683" y="1266213"/>
                </a:lnTo>
                <a:lnTo>
                  <a:pt x="0" y="12662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224436F-4BCF-481B-B0A9-C4AE888185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6744" y="3524652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81F848-2A43-484F-8AB0-8E45A15079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6744" y="3774234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BE5C88B-BE08-4186-BF4E-95E5811D18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21120" y="2047875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100867 w 2103120"/>
              <a:gd name="connsiteY3" fmla="*/ 1371600 h 1371600"/>
              <a:gd name="connsiteX4" fmla="*/ 2100867 w 2103120"/>
              <a:gd name="connsiteY4" fmla="*/ 1266213 h 1371600"/>
              <a:gd name="connsiteX5" fmla="*/ 0 w 2103120"/>
              <a:gd name="connsiteY5" fmla="*/ 1266213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100867" y="1371600"/>
                </a:lnTo>
                <a:lnTo>
                  <a:pt x="2100867" y="1266213"/>
                </a:lnTo>
                <a:lnTo>
                  <a:pt x="0" y="12662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B0DA7E8-8D66-4F86-86F2-604044642B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088" y="3524652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DC8F7DC-7D79-452D-89D4-DC0155C968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9088" y="3774234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F3E2C3A-A072-436A-8C0E-682F06540C4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74480" y="2047875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101667 w 2103120"/>
              <a:gd name="connsiteY3" fmla="*/ 1371600 h 1371600"/>
              <a:gd name="connsiteX4" fmla="*/ 2101667 w 2103120"/>
              <a:gd name="connsiteY4" fmla="*/ 1266213 h 1371600"/>
              <a:gd name="connsiteX5" fmla="*/ 0 w 2103120"/>
              <a:gd name="connsiteY5" fmla="*/ 1266213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101667" y="1371600"/>
                </a:lnTo>
                <a:lnTo>
                  <a:pt x="2101667" y="1266213"/>
                </a:lnTo>
                <a:lnTo>
                  <a:pt x="0" y="126621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810DF3C-ABDE-477A-AAF0-72B27ED17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1432" y="3524652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BB0D63B-5F58-422A-A566-A7DE54E85F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1432" y="3774234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20DAF781-CA6C-43D3-B553-E58DBF509A4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7448" y="4261336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276026 h 1371600"/>
              <a:gd name="connsiteX3" fmla="*/ 624 w 2103120"/>
              <a:gd name="connsiteY3" fmla="*/ 1276026 h 1371600"/>
              <a:gd name="connsiteX4" fmla="*/ 624 w 2103120"/>
              <a:gd name="connsiteY4" fmla="*/ 1371600 h 1371600"/>
              <a:gd name="connsiteX5" fmla="*/ 0 w 2103120"/>
              <a:gd name="connsiteY5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276026"/>
                </a:lnTo>
                <a:lnTo>
                  <a:pt x="624" y="1276026"/>
                </a:lnTo>
                <a:lnTo>
                  <a:pt x="624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E502DEDD-A955-4A8D-9A05-828A01CE5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573811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E76CEA8C-8899-44E0-9F47-106A711A4C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600134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DE21878-7282-49DF-A1B3-B38F5A85F71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70808" y="4261336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102728 w 2103120"/>
              <a:gd name="connsiteY3" fmla="*/ 1371600 h 1371600"/>
              <a:gd name="connsiteX4" fmla="*/ 2102728 w 2103120"/>
              <a:gd name="connsiteY4" fmla="*/ 1277995 h 1371600"/>
              <a:gd name="connsiteX5" fmla="*/ 0 w 2103120"/>
              <a:gd name="connsiteY5" fmla="*/ 127799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102728" y="1371600"/>
                </a:lnTo>
                <a:lnTo>
                  <a:pt x="2102728" y="1277995"/>
                </a:lnTo>
                <a:lnTo>
                  <a:pt x="0" y="127799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79BABC-F01C-4C09-BE82-C1C218CA476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69792" y="573811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B1CE826-A5B2-4507-ADB0-BD2BFE4B8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69792" y="600134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09624F3D-E589-4C68-B98A-566CCAAA98D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24168" y="4261336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098017 w 2103120"/>
              <a:gd name="connsiteY3" fmla="*/ 1371600 h 1371600"/>
              <a:gd name="connsiteX4" fmla="*/ 2098017 w 2103120"/>
              <a:gd name="connsiteY4" fmla="*/ 1277995 h 1371600"/>
              <a:gd name="connsiteX5" fmla="*/ 0 w 2103120"/>
              <a:gd name="connsiteY5" fmla="*/ 127799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098017" y="1371600"/>
                </a:lnTo>
                <a:lnTo>
                  <a:pt x="2098017" y="1277995"/>
                </a:lnTo>
                <a:lnTo>
                  <a:pt x="0" y="127799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6F19331A-27CF-4270-B991-C2E97C6E6C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22136" y="573811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C123301D-8AA0-4C65-B928-3902E4793B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22136" y="600134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09B16E22-2B7C-413C-9283-51DBE7DF0F6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77528" y="4261336"/>
            <a:ext cx="2103120" cy="1371600"/>
          </a:xfrm>
          <a:custGeom>
            <a:avLst/>
            <a:gdLst>
              <a:gd name="connsiteX0" fmla="*/ 0 w 2103120"/>
              <a:gd name="connsiteY0" fmla="*/ 0 h 1371600"/>
              <a:gd name="connsiteX1" fmla="*/ 2103120 w 2103120"/>
              <a:gd name="connsiteY1" fmla="*/ 0 h 1371600"/>
              <a:gd name="connsiteX2" fmla="*/ 2103120 w 2103120"/>
              <a:gd name="connsiteY2" fmla="*/ 1371600 h 1371600"/>
              <a:gd name="connsiteX3" fmla="*/ 2097024 w 2103120"/>
              <a:gd name="connsiteY3" fmla="*/ 1371600 h 1371600"/>
              <a:gd name="connsiteX4" fmla="*/ 2097024 w 2103120"/>
              <a:gd name="connsiteY4" fmla="*/ 1277995 h 1371600"/>
              <a:gd name="connsiteX5" fmla="*/ 0 w 2103120"/>
              <a:gd name="connsiteY5" fmla="*/ 127799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1371600">
                <a:moveTo>
                  <a:pt x="0" y="0"/>
                </a:moveTo>
                <a:lnTo>
                  <a:pt x="2103120" y="0"/>
                </a:lnTo>
                <a:lnTo>
                  <a:pt x="2103120" y="1371600"/>
                </a:lnTo>
                <a:lnTo>
                  <a:pt x="2097024" y="1371600"/>
                </a:lnTo>
                <a:lnTo>
                  <a:pt x="2097024" y="1277995"/>
                </a:lnTo>
                <a:lnTo>
                  <a:pt x="0" y="127799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E095B1F-8D49-4766-951D-A60C5BA5DB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74480" y="573811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A3C30BF1-DCAF-4FF7-AE62-42A77BBB551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74480" y="6001343"/>
            <a:ext cx="210312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54DA5CF-5D2A-43B4-85A8-340C8F7B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542" y="3312119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B1FEE3-D401-47CB-80E6-52D6DF510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67323" y="3314088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D86A78-C607-45C6-8641-1AF4A5F07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8867" y="3314088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4BFDA8-0351-4C99-8911-2034DAE3D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73027" y="3314088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896FDB4-943E-4915-BFB5-FBF28C1F0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8072" y="5537362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E6F848-8616-4A39-B962-93F75C471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70416" y="5539331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6A04BD-9213-47EF-B5B0-2684E430D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9065" y="5539331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869DE2A-F897-46B0-B840-A25978924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71432" y="5539331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42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59853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0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75629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06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7518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776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7/14/20XX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8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678" r:id="rId21"/>
    <p:sldLayoutId id="2147483653" r:id="rId22"/>
    <p:sldLayoutId id="2147483673" r:id="rId23"/>
    <p:sldLayoutId id="2147483654" r:id="rId24"/>
    <p:sldLayoutId id="2147483674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dustinaskins/531925548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A0668EC-B1E8-C990-C712-2604EDCA44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802" b="7802"/>
          <a:stretch>
            <a:fillRect/>
          </a:stretch>
        </p:blipFill>
        <p:spPr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4416742 h 6858000"/>
              <a:gd name="connsiteX5" fmla="*/ 9142476 w 12188952"/>
              <a:gd name="connsiteY5" fmla="*/ 4416742 h 6858000"/>
              <a:gd name="connsiteX6" fmla="*/ 9142476 w 12188952"/>
              <a:gd name="connsiteY6" fmla="*/ 4188142 h 6858000"/>
              <a:gd name="connsiteX7" fmla="*/ 0 w 12188952"/>
              <a:gd name="connsiteY7" fmla="*/ 41881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4416742"/>
                </a:lnTo>
                <a:lnTo>
                  <a:pt x="9142476" y="4416742"/>
                </a:lnTo>
                <a:lnTo>
                  <a:pt x="9142476" y="4188142"/>
                </a:lnTo>
                <a:lnTo>
                  <a:pt x="0" y="4188142"/>
                </a:lnTo>
                <a:close/>
              </a:path>
            </a:pathLst>
          </a:custGeom>
          <a:solidFill>
            <a:srgbClr val="4EA72E">
              <a:lumMod val="20000"/>
              <a:lumOff val="80000"/>
            </a:srgb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1353C9-5A17-B456-CFA0-747219A9B9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ADCC8-B787-ECBA-9E94-433A880A19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Joseph Martinez</a:t>
            </a:r>
          </a:p>
        </p:txBody>
      </p:sp>
    </p:spTree>
    <p:extLst>
      <p:ext uri="{BB962C8B-B14F-4D97-AF65-F5344CB8AC3E}">
        <p14:creationId xmlns:p14="http://schemas.microsoft.com/office/powerpoint/2010/main" val="3802918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photo of Wall street sign&#10;">
            <a:extLst>
              <a:ext uri="{FF2B5EF4-FFF2-40B4-BE49-F238E27FC236}">
                <a16:creationId xmlns:a16="http://schemas.microsoft.com/office/drawing/2014/main" id="{7EA54CDC-A10B-4928-83AD-8A873A126A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" r="44"/>
          <a:stretch/>
        </p:blipFill>
        <p:spPr/>
      </p:pic>
      <p:sp>
        <p:nvSpPr>
          <p:cNvPr id="50" name="Date Placeholder 49">
            <a:extLst>
              <a:ext uri="{FF2B5EF4-FFF2-40B4-BE49-F238E27FC236}">
                <a16:creationId xmlns:a16="http://schemas.microsoft.com/office/drawing/2014/main" id="{108C1532-C197-478C-AFA8-3EACE6CE5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2/26/2026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07E67588-DFE4-40B6-B7B2-7329C1D7C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Cosmic Delineation Pitch Deck</a:t>
            </a:r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FFBA0FCD-5060-4B39-B311-BE2FE37C8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0E486CF-8877-4DB4-98D3-2CD9F1CB339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Joseph Martinez</a:t>
            </a:r>
          </a:p>
          <a:p>
            <a:r>
              <a:rPr lang="en-US" dirty="0"/>
              <a:t>210-837-0859</a:t>
            </a:r>
          </a:p>
          <a:p>
            <a:r>
              <a:rPr lang="en-US" dirty="0"/>
              <a:t>martinez.joseph@me.com</a:t>
            </a:r>
          </a:p>
          <a:p>
            <a:r>
              <a:rPr lang="en-US" dirty="0"/>
              <a:t>Martinezjoseph0517.github.io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0648DE95-334E-46CE-B3A6-AEEB61BA1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6819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photo of person using laptop">
            <a:extLst>
              <a:ext uri="{FF2B5EF4-FFF2-40B4-BE49-F238E27FC236}">
                <a16:creationId xmlns:a16="http://schemas.microsoft.com/office/drawing/2014/main" id="{580459A6-74F1-49C9-B51B-9878E21EB1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ZA" dirty="0"/>
              <a:t>ABOUT 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Cosmic Delineation is a financial analysis site built by investment advisor representatives for investment advisor representatives to build out custom tools for portfolio and market analysis.  </a:t>
            </a:r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749385CE-DFA8-4194-94B1-676D837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EA23-F34E-486A-B8B2-0C301926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Cosmic Delineation Pitch Deck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</a:t>
            </a:fld>
            <a:endParaRPr lang="en-ZA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7CCB72-3874-46DE-9CF8-8C39DE3D26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About</a:t>
            </a:r>
          </a:p>
        </p:txBody>
      </p:sp>
    </p:spTree>
    <p:extLst>
      <p:ext uri="{BB962C8B-B14F-4D97-AF65-F5344CB8AC3E}">
        <p14:creationId xmlns:p14="http://schemas.microsoft.com/office/powerpoint/2010/main" val="831733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image of bar graphs">
            <a:extLst>
              <a:ext uri="{FF2B5EF4-FFF2-40B4-BE49-F238E27FC236}">
                <a16:creationId xmlns:a16="http://schemas.microsoft.com/office/drawing/2014/main" id="{B1240E7A-9EE3-4AD7-AC70-53A1C0C7D5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/>
        </p:blipFill>
        <p:spPr/>
      </p:pic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6363A03-E425-4DF0-A245-F0EEE2D0431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Software targets traders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149" name="Date Placeholder 148">
            <a:extLst>
              <a:ext uri="{FF2B5EF4-FFF2-40B4-BE49-F238E27FC236}">
                <a16:creationId xmlns:a16="http://schemas.microsoft.com/office/drawing/2014/main" id="{9598B89F-8751-4A36-9936-166C1658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2/26/2026</a:t>
            </a:r>
          </a:p>
        </p:txBody>
      </p:sp>
      <p:sp>
        <p:nvSpPr>
          <p:cNvPr id="150" name="Footer Placeholder 149">
            <a:extLst>
              <a:ext uri="{FF2B5EF4-FFF2-40B4-BE49-F238E27FC236}">
                <a16:creationId xmlns:a16="http://schemas.microsoft.com/office/drawing/2014/main" id="{BF3830E9-8071-46F4-9061-47A9D5272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Cosmic Delineation Pitch Deck</a:t>
            </a:r>
          </a:p>
        </p:txBody>
      </p:sp>
      <p:sp>
        <p:nvSpPr>
          <p:cNvPr id="152" name="Text Placeholder 151">
            <a:extLst>
              <a:ext uri="{FF2B5EF4-FFF2-40B4-BE49-F238E27FC236}">
                <a16:creationId xmlns:a16="http://schemas.microsoft.com/office/drawing/2014/main" id="{3C4F874E-995C-4034-ACF3-1F09DDFD1EF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80B2038-1B53-491E-BC2F-148E99EFDB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Current analytics software is targeted towards traders and chartered analysts and is limited in relevant tools for investment advisors.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970A788-9414-4536-9C00-F0C8714580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Outdated tools dominate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F845A907-CC82-47DD-86EC-58C44C2EA6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en-US" dirty="0"/>
              <a:t>Advisors are left utilizing Excel to run the analysis needed in a way accessible to associates, partners, and clients.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EF3428C-82C8-426A-8AA5-06D4123935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High Opportunity Cost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B178A14-FF95-463C-89E7-D71BB431EA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Time is lost keeping data up-to-date for both current portfolio accuracy and current market analysis.</a:t>
            </a:r>
          </a:p>
          <a:p>
            <a:endParaRPr lang="en-US" dirty="0"/>
          </a:p>
        </p:txBody>
      </p:sp>
      <p:pic>
        <p:nvPicPr>
          <p:cNvPr id="1026" name="Picture 2" descr="Thinkorswim - Wikipedia">
            <a:extLst>
              <a:ext uri="{FF2B5EF4-FFF2-40B4-BE49-F238E27FC236}">
                <a16:creationId xmlns:a16="http://schemas.microsoft.com/office/drawing/2014/main" id="{DC1155DF-F305-258C-AF79-2B48E613E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75" y="2032346"/>
            <a:ext cx="2368951" cy="98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ort: Addepar Business Breakdown &amp; Founding Story | Contrary Research">
            <a:extLst>
              <a:ext uri="{FF2B5EF4-FFF2-40B4-BE49-F238E27FC236}">
                <a16:creationId xmlns:a16="http://schemas.microsoft.com/office/drawing/2014/main" id="{58E37A84-F0C2-3BB6-1028-B97B4D7E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10" y="2671356"/>
            <a:ext cx="1938380" cy="96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lesforce_Platform">
            <a:extLst>
              <a:ext uri="{FF2B5EF4-FFF2-40B4-BE49-F238E27FC236}">
                <a16:creationId xmlns:a16="http://schemas.microsoft.com/office/drawing/2014/main" id="{845534FC-B640-A381-5096-9AD58F21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66" y="3882119"/>
            <a:ext cx="2796160" cy="96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yfin - The Wealth Mosaic">
            <a:extLst>
              <a:ext uri="{FF2B5EF4-FFF2-40B4-BE49-F238E27FC236}">
                <a16:creationId xmlns:a16="http://schemas.microsoft.com/office/drawing/2014/main" id="{29714C45-7809-9934-B14E-237871596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5006059" y="5064902"/>
            <a:ext cx="2701048" cy="78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3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Man working on laptop sitting by the window">
            <a:extLst>
              <a:ext uri="{FF2B5EF4-FFF2-40B4-BE49-F238E27FC236}">
                <a16:creationId xmlns:a16="http://schemas.microsoft.com/office/drawing/2014/main" id="{32F765DF-EED6-463B-813A-9D13C1F849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" r="38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50" name="Date Placeholder 49">
            <a:extLst>
              <a:ext uri="{FF2B5EF4-FFF2-40B4-BE49-F238E27FC236}">
                <a16:creationId xmlns:a16="http://schemas.microsoft.com/office/drawing/2014/main" id="{9726F8A6-61E7-497C-B12F-6E9E2C056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2/26/2026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9EF76BD2-EB69-4D45-9701-8A82B812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Cosmic Delineation Pitch Deck</a:t>
            </a:r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BD1651FB-5427-4C2E-968C-077A5FCB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Tools Tailored to Advisor Needs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3DDEB93-8628-4CD2-969D-1108E8684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53056" y="2422684"/>
            <a:ext cx="5120640" cy="914558"/>
          </a:xfrm>
        </p:spPr>
        <p:txBody>
          <a:bodyPr>
            <a:normAutofit/>
          </a:bodyPr>
          <a:lstStyle/>
          <a:p>
            <a:r>
              <a:rPr lang="en-US" dirty="0"/>
              <a:t>Our product makes understanding your portfolio’s efficiency easier, and no other product on the market offers the same niche focus.</a:t>
            </a:r>
          </a:p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148019F-B471-48D3-A6AA-3F0B467240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3307" y="3384232"/>
            <a:ext cx="5120640" cy="32004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TARGET AUDIENCE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B300A6A-6AD6-4D6C-85C5-FDF36EF1D3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53181" y="3715690"/>
            <a:ext cx="5120640" cy="457200"/>
          </a:xfrm>
        </p:spPr>
        <p:txBody>
          <a:bodyPr>
            <a:normAutofit/>
          </a:bodyPr>
          <a:lstStyle/>
          <a:p>
            <a:r>
              <a:rPr lang="en-US" dirty="0"/>
              <a:t>Registered Investment Advisors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631719C-FC8F-4C94-8D70-74C636AC87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53056" y="4349376"/>
            <a:ext cx="5120640" cy="32004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Saleable Sophistication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8552BB2-2387-4A2C-8668-B6633FE46E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53056" y="4716406"/>
            <a:ext cx="5120640" cy="1073016"/>
          </a:xfrm>
        </p:spPr>
        <p:txBody>
          <a:bodyPr>
            <a:normAutofit/>
          </a:bodyPr>
          <a:lstStyle/>
          <a:p>
            <a:r>
              <a:rPr lang="en-US" dirty="0"/>
              <a:t>Some tools will be built entirely for any advisor to use easily. Others will require advisors to know basic programming skills for more sophisticated analysis.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191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F04D30-F224-451C-9FFE-3930E78F7E5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0" y="1788466"/>
            <a:ext cx="12190476" cy="32810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4504"/>
            <a:ext cx="10515600" cy="1325563"/>
          </a:xfrm>
        </p:spPr>
        <p:txBody>
          <a:bodyPr/>
          <a:lstStyle/>
          <a:p>
            <a:r>
              <a:rPr lang="en-ZA" dirty="0">
                <a:solidFill>
                  <a:schemeClr val="accent3"/>
                </a:solidFill>
              </a:rPr>
              <a:t>MARKET WIDTH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271CD-BE6E-4BDA-AE95-037EC2B146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Cosmic Delineation 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C7452-8DFB-4E08-B517-7802CB671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7B196D-A4EB-4450-8C2E-D4F26C77F84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67130" y="2948125"/>
            <a:ext cx="2560320" cy="603504"/>
          </a:xfrm>
        </p:spPr>
        <p:txBody>
          <a:bodyPr anchor="ctr">
            <a:normAutofit/>
          </a:bodyPr>
          <a:lstStyle/>
          <a:p>
            <a:r>
              <a:rPr lang="en-ZA" dirty="0"/>
              <a:t>Flexible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852965-5187-4677-B878-4167E7B6925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815840" y="2948125"/>
            <a:ext cx="2560320" cy="603504"/>
          </a:xfrm>
        </p:spPr>
        <p:txBody>
          <a:bodyPr anchor="ctr"/>
          <a:lstStyle/>
          <a:p>
            <a:r>
              <a:rPr lang="en-ZA" dirty="0"/>
              <a:t>Research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362839C-0A6B-4785-ACD4-42645537AFF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867194" y="2948125"/>
            <a:ext cx="2560320" cy="603504"/>
          </a:xfrm>
        </p:spPr>
        <p:txBody>
          <a:bodyPr anchor="ctr"/>
          <a:lstStyle/>
          <a:p>
            <a:r>
              <a:rPr lang="en-ZA" dirty="0"/>
              <a:t>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463A9-91ED-406C-A142-DF9DBB5C01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767130" y="3697933"/>
            <a:ext cx="2560320" cy="1371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ZA" dirty="0"/>
              <a:t>Opportunity to build</a:t>
            </a:r>
          </a:p>
          <a:p>
            <a:r>
              <a:rPr lang="en-ZA" dirty="0"/>
              <a:t>Fully customized tools, or take </a:t>
            </a:r>
          </a:p>
          <a:p>
            <a:r>
              <a:rPr lang="en-ZA" dirty="0"/>
              <a:t>Advantage of existing tools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DC3A9B5-5598-4CD5-88DB-141F093C2F5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15840" y="3697933"/>
            <a:ext cx="2560320" cy="1371600"/>
          </a:xfrm>
        </p:spPr>
        <p:txBody>
          <a:bodyPr/>
          <a:lstStyle/>
          <a:p>
            <a:r>
              <a:rPr lang="en-US" noProof="1"/>
              <a:t>Explore what is going on in the </a:t>
            </a:r>
          </a:p>
          <a:p>
            <a:r>
              <a:rPr lang="en-US" noProof="1"/>
              <a:t>Market today, yesterday, </a:t>
            </a:r>
            <a:br>
              <a:rPr lang="en-US" noProof="1"/>
            </a:br>
            <a:br>
              <a:rPr lang="en-US" noProof="1"/>
            </a:br>
            <a:r>
              <a:rPr lang="en-US" noProof="1"/>
              <a:t>Tomorrow!</a:t>
            </a:r>
            <a:endParaRPr lang="en-ZA" noProof="1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24C0B95-53C2-4500-8EAE-8B7F73AAE5B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67194" y="3697933"/>
            <a:ext cx="2560320" cy="1371600"/>
          </a:xfrm>
        </p:spPr>
        <p:txBody>
          <a:bodyPr/>
          <a:lstStyle/>
          <a:p>
            <a:r>
              <a:rPr lang="en-ZA" noProof="1"/>
              <a:t>Test out portfolios or </a:t>
            </a:r>
          </a:p>
          <a:p>
            <a:r>
              <a:rPr lang="en-ZA" noProof="1"/>
              <a:t>Compare your allocation to </a:t>
            </a:r>
          </a:p>
          <a:p>
            <a:r>
              <a:rPr lang="en-ZA" noProof="1"/>
              <a:t>Your Benchmarks</a:t>
            </a:r>
            <a:endParaRPr lang="en-ZA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F27C7F-0ED2-4657-B2A4-AF40C8659E4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r>
              <a:rPr lang="en-US" dirty="0"/>
              <a:t>2/26/2026</a:t>
            </a:r>
          </a:p>
        </p:txBody>
      </p:sp>
    </p:spTree>
    <p:extLst>
      <p:ext uri="{BB962C8B-B14F-4D97-AF65-F5344CB8AC3E}">
        <p14:creationId xmlns:p14="http://schemas.microsoft.com/office/powerpoint/2010/main" val="282181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Placeholder 46" descr="Coins standing upright and lying on table">
            <a:extLst>
              <a:ext uri="{FF2B5EF4-FFF2-40B4-BE49-F238E27FC236}">
                <a16:creationId xmlns:a16="http://schemas.microsoft.com/office/drawing/2014/main" id="{8DF0B24C-C423-4BE7-9103-806E661E19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02" b="7802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SEMESTER STRATEGY</a:t>
            </a:r>
          </a:p>
        </p:txBody>
      </p:sp>
      <p:sp>
        <p:nvSpPr>
          <p:cNvPr id="67" name="Footer Placeholder 66">
            <a:extLst>
              <a:ext uri="{FF2B5EF4-FFF2-40B4-BE49-F238E27FC236}">
                <a16:creationId xmlns:a16="http://schemas.microsoft.com/office/drawing/2014/main" id="{354056BA-2CCC-4DA8-BF1E-8AE4C81144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Cosmic Delineation Pitch Deck</a:t>
            </a:r>
          </a:p>
        </p:txBody>
      </p: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8CA60395-A3D9-469E-B191-FCFC5F5EE0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6062A-F97D-488B-9454-8BCCA36C6DA0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en-US" dirty="0"/>
              <a:t>2/26/2026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A7DD34AA-E48A-47B4-BD20-EA3CBB161ED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/>
              <a:t>FEB 2026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314248-E087-48C3-891A-BF11C1EE1F0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dirty="0"/>
              <a:t>MAR 2026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1BDCA60-2625-4B36-96B1-2B050A7C734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 dirty="0"/>
              <a:t>May 2026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D4C9E1-F442-4E77-AD43-98B4169C16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 Quote Vendors and Databases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D8C892-AFAE-46DF-8A54-B8C979482F0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>
            <a:normAutofit/>
          </a:bodyPr>
          <a:lstStyle/>
          <a:p>
            <a:r>
              <a:rPr lang="en-US" dirty="0"/>
              <a:t>Roll out First Test Runs of Correlation Analyis Applications and Tools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255A71-CEF2-4F63-A0C4-DC367B56213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/>
          </a:bodyPr>
          <a:lstStyle/>
          <a:p>
            <a:r>
              <a:rPr lang="en-US" dirty="0"/>
              <a:t>Launch Website with Applications Ready to be Utilized by IARs</a:t>
            </a:r>
          </a:p>
        </p:txBody>
      </p:sp>
    </p:spTree>
    <p:extLst>
      <p:ext uri="{BB962C8B-B14F-4D97-AF65-F5344CB8AC3E}">
        <p14:creationId xmlns:p14="http://schemas.microsoft.com/office/powerpoint/2010/main" val="1472106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4294-49A0-4C63-A7D7-E3BF9E591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ONE-SEMESTER ACTION PLAN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35BD6B-402B-4987-9FCE-9A6924EE2F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Cosmic Delineation Pitch Deck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11" name="Year">
            <a:extLst>
              <a:ext uri="{FF2B5EF4-FFF2-40B4-BE49-F238E27FC236}">
                <a16:creationId xmlns:a16="http://schemas.microsoft.com/office/drawing/2014/main" id="{44D29552-2F85-4F4F-9B7F-B79798681FB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2026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EC65619-A68A-4D21-9D17-40F8692EF19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Autofit/>
          </a:bodyPr>
          <a:lstStyle/>
          <a:p>
            <a:r>
              <a:rPr lang="en-ZA" b="1" dirty="0">
                <a:solidFill>
                  <a:schemeClr val="bg1"/>
                </a:solidFill>
              </a:rPr>
              <a:t>JAN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9C4CCA5-A2BE-4897-994D-9B1669D69FD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967812" y="3570392"/>
            <a:ext cx="640080" cy="201776"/>
          </a:xfrm>
        </p:spPr>
        <p:txBody>
          <a:bodyPr>
            <a:noAutofit/>
          </a:bodyPr>
          <a:lstStyle/>
          <a:p>
            <a:r>
              <a:rPr lang="en-ZA" b="1" dirty="0">
                <a:solidFill>
                  <a:schemeClr val="bg1"/>
                </a:solidFill>
              </a:rPr>
              <a:t>FEB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C5FD452-DC3E-4D62-B19B-0A79E604A8A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970820" y="3573016"/>
            <a:ext cx="640080" cy="201776"/>
          </a:xfrm>
        </p:spPr>
        <p:txBody>
          <a:bodyPr>
            <a:noAutofit/>
          </a:bodyPr>
          <a:lstStyle/>
          <a:p>
            <a:r>
              <a:rPr lang="en-ZA" b="1" dirty="0">
                <a:solidFill>
                  <a:schemeClr val="bg1"/>
                </a:solidFill>
              </a:rPr>
              <a:t>MAR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6D290B2-F312-4D9A-96C7-D40523406AC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73439" y="3570392"/>
            <a:ext cx="640080" cy="201776"/>
          </a:xfrm>
        </p:spPr>
        <p:txBody>
          <a:bodyPr>
            <a:noAutofit/>
          </a:bodyPr>
          <a:lstStyle/>
          <a:p>
            <a:r>
              <a:rPr lang="en-ZA" b="1" dirty="0">
                <a:solidFill>
                  <a:schemeClr val="bg1"/>
                </a:solidFill>
              </a:rPr>
              <a:t>APR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0E52477-0BA9-471B-B2C2-F1A03FCF188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0576059" y="3556529"/>
            <a:ext cx="640080" cy="201776"/>
          </a:xfrm>
        </p:spPr>
        <p:txBody>
          <a:bodyPr>
            <a:no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MAY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830F660-D88D-4A5F-8F7C-44B1D5C8E66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167128" y="2470398"/>
            <a:ext cx="1828800" cy="696912"/>
          </a:xfrm>
          <a:noFill/>
          <a:ln w="25400">
            <a:solidFill>
              <a:schemeClr val="accent3"/>
            </a:solidFill>
          </a:ln>
        </p:spPr>
        <p:txBody>
          <a:bodyPr anchor="t" anchorCtr="0"/>
          <a:lstStyle/>
          <a:p>
            <a:pPr>
              <a:lnSpc>
                <a:spcPct val="200000"/>
              </a:lnSpc>
            </a:pPr>
            <a:r>
              <a:rPr lang="en-ZA" dirty="0">
                <a:solidFill>
                  <a:schemeClr val="bg1"/>
                </a:solidFill>
              </a:rPr>
              <a:t>Source Quote Vendors</a:t>
            </a:r>
          </a:p>
        </p:txBody>
      </p:sp>
      <p:sp>
        <p:nvSpPr>
          <p:cNvPr id="145" name="Date Placeholder 144">
            <a:extLst>
              <a:ext uri="{FF2B5EF4-FFF2-40B4-BE49-F238E27FC236}">
                <a16:creationId xmlns:a16="http://schemas.microsoft.com/office/drawing/2014/main" id="{EDFDF909-B06D-4D45-B05A-FB9B7D1C9B5B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2/26/2026</a:t>
            </a:r>
          </a:p>
        </p:txBody>
      </p:sp>
      <p:sp>
        <p:nvSpPr>
          <p:cNvPr id="116" name="Text Placeholder 32">
            <a:extLst>
              <a:ext uri="{FF2B5EF4-FFF2-40B4-BE49-F238E27FC236}">
                <a16:creationId xmlns:a16="http://schemas.microsoft.com/office/drawing/2014/main" id="{1DF5D925-396D-4F69-A672-042BE3765BF3}"/>
              </a:ext>
            </a:extLst>
          </p:cNvPr>
          <p:cNvSpPr txBox="1">
            <a:spLocks/>
          </p:cNvSpPr>
          <p:nvPr/>
        </p:nvSpPr>
        <p:spPr>
          <a:xfrm>
            <a:off x="2214621" y="2911853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100" dirty="0">
                <a:solidFill>
                  <a:schemeClr val="bg1"/>
                </a:solidFill>
              </a:rPr>
              <a:t>Feb 2026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607DCFEC-829E-4B9D-9E7F-72EDD3917269}"/>
              </a:ext>
            </a:extLst>
          </p:cNvPr>
          <p:cNvSpPr txBox="1">
            <a:spLocks/>
          </p:cNvSpPr>
          <p:nvPr/>
        </p:nvSpPr>
        <p:spPr>
          <a:xfrm>
            <a:off x="4531162" y="2468880"/>
            <a:ext cx="1828800" cy="694944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vert="horz" lIns="0" tIns="3600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ZA" sz="1200" dirty="0">
                <a:solidFill>
                  <a:schemeClr val="bg1"/>
                </a:solidFill>
              </a:rPr>
              <a:t>Run First Test</a:t>
            </a:r>
          </a:p>
        </p:txBody>
      </p:sp>
      <p:sp>
        <p:nvSpPr>
          <p:cNvPr id="118" name="Text Placeholder 32">
            <a:extLst>
              <a:ext uri="{FF2B5EF4-FFF2-40B4-BE49-F238E27FC236}">
                <a16:creationId xmlns:a16="http://schemas.microsoft.com/office/drawing/2014/main" id="{8D1819FD-484E-465C-9168-96B226CC52AC}"/>
              </a:ext>
            </a:extLst>
          </p:cNvPr>
          <p:cNvSpPr txBox="1">
            <a:spLocks/>
          </p:cNvSpPr>
          <p:nvPr/>
        </p:nvSpPr>
        <p:spPr>
          <a:xfrm>
            <a:off x="4600443" y="2907792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100" dirty="0">
                <a:solidFill>
                  <a:schemeClr val="bg1"/>
                </a:solidFill>
              </a:rPr>
              <a:t>March 2026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7FB66D8F-42FB-4D6F-B5C7-E8A2704C4D5D}"/>
              </a:ext>
            </a:extLst>
          </p:cNvPr>
          <p:cNvSpPr txBox="1">
            <a:spLocks/>
          </p:cNvSpPr>
          <p:nvPr/>
        </p:nvSpPr>
        <p:spPr>
          <a:xfrm>
            <a:off x="8455234" y="2468880"/>
            <a:ext cx="1828800" cy="694944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vert="horz" lIns="0" tIns="3600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ZA" sz="1200" dirty="0">
                <a:solidFill>
                  <a:schemeClr val="bg1"/>
                </a:solidFill>
              </a:rPr>
              <a:t>Fix Bugs</a:t>
            </a:r>
          </a:p>
        </p:txBody>
      </p:sp>
      <p:sp>
        <p:nvSpPr>
          <p:cNvPr id="122" name="Text Placeholder 32">
            <a:extLst>
              <a:ext uri="{FF2B5EF4-FFF2-40B4-BE49-F238E27FC236}">
                <a16:creationId xmlns:a16="http://schemas.microsoft.com/office/drawing/2014/main" id="{03FCDCE9-ECBC-4C82-B228-62D7B590374B}"/>
              </a:ext>
            </a:extLst>
          </p:cNvPr>
          <p:cNvSpPr txBox="1">
            <a:spLocks/>
          </p:cNvSpPr>
          <p:nvPr/>
        </p:nvSpPr>
        <p:spPr>
          <a:xfrm>
            <a:off x="8545115" y="2907792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100" dirty="0">
                <a:solidFill>
                  <a:schemeClr val="bg1"/>
                </a:solidFill>
              </a:rPr>
              <a:t>April 2026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4C1DC48-210B-4EA5-ABC0-EFF5BC2E0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81528" y="3161849"/>
            <a:ext cx="0" cy="27432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16155A8D-4215-45F4-9EE8-B5134F3B1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445562" y="3163824"/>
            <a:ext cx="0" cy="27432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34685E3-049D-4C8B-8099-9C2BDDE0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69634" y="3163824"/>
            <a:ext cx="0" cy="27432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C1997AD5-1C95-4DBE-B96B-FF9C9B5BF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4495" y="399395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1C29B84-1C3F-4264-B157-6E66C0FE2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71017" y="3993016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3B04E3E4-BABC-4652-903D-E382A6E60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7975" y="3994428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B9032FF-99AE-4650-8A87-BB9117C82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96099" y="3993016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2D5F1D5-E2E9-49DD-8D91-4398296FA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022490" y="4273999"/>
            <a:ext cx="0" cy="27432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CDC1244-94F9-4369-9B79-DCF2E5A79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46502" y="4273999"/>
            <a:ext cx="0" cy="27432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0322F7C2-6007-4413-B0AC-012350267DE3}"/>
              </a:ext>
            </a:extLst>
          </p:cNvPr>
          <p:cNvSpPr txBox="1">
            <a:spLocks/>
          </p:cNvSpPr>
          <p:nvPr/>
        </p:nvSpPr>
        <p:spPr>
          <a:xfrm>
            <a:off x="6359962" y="4548319"/>
            <a:ext cx="1828800" cy="694944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vert="horz" lIns="0" tIns="3600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ZA" sz="1200" dirty="0">
                <a:solidFill>
                  <a:schemeClr val="bg1"/>
                </a:solidFill>
                <a:cs typeface="Calibri Light"/>
              </a:rPr>
              <a:t>Receive Feedback</a:t>
            </a:r>
          </a:p>
        </p:txBody>
      </p:sp>
      <p:sp>
        <p:nvSpPr>
          <p:cNvPr id="126" name="Text Placeholder 32">
            <a:extLst>
              <a:ext uri="{FF2B5EF4-FFF2-40B4-BE49-F238E27FC236}">
                <a16:creationId xmlns:a16="http://schemas.microsoft.com/office/drawing/2014/main" id="{2C0D3F0C-99CF-4238-AAA4-C13CD4B2C416}"/>
              </a:ext>
            </a:extLst>
          </p:cNvPr>
          <p:cNvSpPr txBox="1">
            <a:spLocks/>
          </p:cNvSpPr>
          <p:nvPr/>
        </p:nvSpPr>
        <p:spPr>
          <a:xfrm>
            <a:off x="6429153" y="4992527"/>
            <a:ext cx="1690417" cy="224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100" dirty="0">
                <a:solidFill>
                  <a:schemeClr val="bg1"/>
                </a:solidFill>
              </a:rPr>
              <a:t>April 2026</a:t>
            </a:r>
          </a:p>
        </p:txBody>
      </p:sp>
      <p:sp>
        <p:nvSpPr>
          <p:cNvPr id="42" name="Text Placeholder 31">
            <a:extLst>
              <a:ext uri="{FF2B5EF4-FFF2-40B4-BE49-F238E27FC236}">
                <a16:creationId xmlns:a16="http://schemas.microsoft.com/office/drawing/2014/main" id="{98DDA43F-34CF-4E57-97F0-535BCBD8A38F}"/>
              </a:ext>
            </a:extLst>
          </p:cNvPr>
          <p:cNvSpPr txBox="1">
            <a:spLocks/>
          </p:cNvSpPr>
          <p:nvPr/>
        </p:nvSpPr>
        <p:spPr>
          <a:xfrm>
            <a:off x="9321132" y="4548319"/>
            <a:ext cx="1828800" cy="69494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txBody>
          <a:bodyPr vert="horz" lIns="0" tIns="36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ZA" sz="1200" dirty="0">
                <a:solidFill>
                  <a:schemeClr val="bg1"/>
                </a:solidFill>
              </a:rPr>
              <a:t>Website Launch May, 2026</a:t>
            </a:r>
          </a:p>
        </p:txBody>
      </p:sp>
    </p:spTree>
    <p:extLst>
      <p:ext uri="{BB962C8B-B14F-4D97-AF65-F5344CB8AC3E}">
        <p14:creationId xmlns:p14="http://schemas.microsoft.com/office/powerpoint/2010/main" val="829362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C9DCB97-8B2A-8E91-44F4-76BE12605DA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902" r="1190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7F6370A-DBEF-129A-B87E-9F0D3BF59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25" y="127413"/>
            <a:ext cx="9144000" cy="697535"/>
          </a:xfrm>
        </p:spPr>
        <p:txBody>
          <a:bodyPr>
            <a:normAutofit/>
          </a:bodyPr>
          <a:lstStyle/>
          <a:p>
            <a:r>
              <a:rPr lang="en-US" sz="3600" dirty="0"/>
              <a:t>Ambitious 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698E44-00E8-3F05-55A4-EEE5A01AAFE6}"/>
              </a:ext>
            </a:extLst>
          </p:cNvPr>
          <p:cNvSpPr txBox="1"/>
          <p:nvPr/>
        </p:nvSpPr>
        <p:spPr>
          <a:xfrm>
            <a:off x="1524" y="6858000"/>
            <a:ext cx="121889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flickr.com/photos/dustinaskins/5319255480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ADA3E2-6B8F-FD03-D494-B8225619D2A0}"/>
              </a:ext>
            </a:extLst>
          </p:cNvPr>
          <p:cNvSpPr txBox="1"/>
          <p:nvPr/>
        </p:nvSpPr>
        <p:spPr>
          <a:xfrm>
            <a:off x="122925" y="824948"/>
            <a:ext cx="4999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If time allows, more advanced tools will be added to the website to meet the needs of investment advisory representatives and partners within network.</a:t>
            </a:r>
          </a:p>
        </p:txBody>
      </p:sp>
    </p:spTree>
    <p:extLst>
      <p:ext uri="{BB962C8B-B14F-4D97-AF65-F5344CB8AC3E}">
        <p14:creationId xmlns:p14="http://schemas.microsoft.com/office/powerpoint/2010/main" val="3892886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699F33BF-9EA0-4A52-B59D-CD6A57261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2/26/2026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13C77-8FF8-3625-350F-07B591A4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82D36010-C86D-4E36-B6CF-A9BDD3472537}"/>
              </a:ext>
            </a:extLst>
          </p:cNvPr>
          <p:cNvSpPr txBox="1">
            <a:spLocks/>
          </p:cNvSpPr>
          <p:nvPr/>
        </p:nvSpPr>
        <p:spPr>
          <a:xfrm>
            <a:off x="838200" y="5026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MEET THE TEAM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4B2ADA-BF4A-429D-9AAB-0A79EC551FFA}"/>
              </a:ext>
            </a:extLst>
          </p:cNvPr>
          <p:cNvSpPr txBox="1">
            <a:spLocks/>
          </p:cNvSpPr>
          <p:nvPr/>
        </p:nvSpPr>
        <p:spPr>
          <a:xfrm>
            <a:off x="911352" y="5257800"/>
            <a:ext cx="2103120" cy="274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Joseph Martinez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B6BA764-9AA1-4357-AA4E-466CAC812933}"/>
              </a:ext>
            </a:extLst>
          </p:cNvPr>
          <p:cNvSpPr txBox="1">
            <a:spLocks/>
          </p:cNvSpPr>
          <p:nvPr/>
        </p:nvSpPr>
        <p:spPr>
          <a:xfrm>
            <a:off x="911352" y="5551170"/>
            <a:ext cx="2103120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Founder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ADF5DB-0025-47AA-9436-DFD100097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4400" y="4961668"/>
            <a:ext cx="2103120" cy="109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0E91B5A7-5D09-87CB-089E-FE71C83660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96" r="13896"/>
          <a:stretch>
            <a:fillRect/>
          </a:stretch>
        </p:blipFill>
        <p:spPr>
          <a:xfrm>
            <a:off x="914400" y="2047876"/>
            <a:ext cx="2103120" cy="2913793"/>
          </a:xfrm>
          <a:custGeom>
            <a:avLst/>
            <a:gdLst>
              <a:gd name="connsiteX0" fmla="*/ 0 w 2103120"/>
              <a:gd name="connsiteY0" fmla="*/ 0 h 2913793"/>
              <a:gd name="connsiteX1" fmla="*/ 2103120 w 2103120"/>
              <a:gd name="connsiteY1" fmla="*/ 0 h 2913793"/>
              <a:gd name="connsiteX2" fmla="*/ 2103120 w 2103120"/>
              <a:gd name="connsiteY2" fmla="*/ 2913793 h 2913793"/>
              <a:gd name="connsiteX3" fmla="*/ 0 w 2103120"/>
              <a:gd name="connsiteY3" fmla="*/ 2913793 h 291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3120" h="2913793">
                <a:moveTo>
                  <a:pt x="0" y="0"/>
                </a:moveTo>
                <a:lnTo>
                  <a:pt x="2103120" y="0"/>
                </a:lnTo>
                <a:lnTo>
                  <a:pt x="2103120" y="2913793"/>
                </a:lnTo>
                <a:lnTo>
                  <a:pt x="0" y="2913793"/>
                </a:lnTo>
                <a:close/>
              </a:path>
            </a:pathLst>
          </a:custGeom>
          <a:solidFill>
            <a:srgbClr val="04D9D9">
              <a:lumMod val="20000"/>
              <a:lumOff val="80000"/>
            </a:srgbClr>
          </a:solidFill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6AE4C52-DD77-F3C5-134E-E6BCEFEC13E1}"/>
              </a:ext>
            </a:extLst>
          </p:cNvPr>
          <p:cNvSpPr txBox="1">
            <a:spLocks/>
          </p:cNvSpPr>
          <p:nvPr/>
        </p:nvSpPr>
        <p:spPr>
          <a:xfrm>
            <a:off x="4038600" y="63553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Cosmic Delineation Pitch Deck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CD2E6D-AC11-E7DE-6B33-EEDB26FB8A8A}"/>
              </a:ext>
            </a:extLst>
          </p:cNvPr>
          <p:cNvSpPr txBox="1"/>
          <p:nvPr/>
        </p:nvSpPr>
        <p:spPr>
          <a:xfrm>
            <a:off x="3316357" y="2047876"/>
            <a:ext cx="43798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detail-oriented financial services professional with Series 65, 7, and 63 licenses and a BA from the University of Texas at Austin. Advanced Excel modeling skills and client-facing experience at both broker/dealers and registered investment advisors. Currently pursuing an MS in Social Data Analytics, enhancing analytical acumen and data reporting capabilities. Eager to contribute to a high-performing, collaborative investment advisory team focused on exceptional client outcomes.</a:t>
            </a:r>
          </a:p>
        </p:txBody>
      </p:sp>
      <p:pic>
        <p:nvPicPr>
          <p:cNvPr id="2052" name="Picture 4" descr="Texas Longhorns 2026 Regular Season NCAAF Schedule - ESPN">
            <a:extLst>
              <a:ext uri="{FF2B5EF4-FFF2-40B4-BE49-F238E27FC236}">
                <a16:creationId xmlns:a16="http://schemas.microsoft.com/office/drawing/2014/main" id="{515FBB71-C6DB-3523-3AE4-BA11A3C7F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575" y="1463286"/>
            <a:ext cx="2431249" cy="24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TD Logo [University of Texas at Dallas - 03]">
            <a:extLst>
              <a:ext uri="{FF2B5EF4-FFF2-40B4-BE49-F238E27FC236}">
                <a16:creationId xmlns:a16="http://schemas.microsoft.com/office/drawing/2014/main" id="{D384C28D-D47A-5B9C-DFA6-55AC8A359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9040791" y="3894535"/>
            <a:ext cx="1882815" cy="14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754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FC5A798-286F-493A-A004-3C6C2A6B8B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4AF623-4A95-4652-AF18-74D461A966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AD7039-4680-4956-9542-B83D9E6314E4}">
  <ds:schemaRefs>
    <ds:schemaRef ds:uri="http://schemas.microsoft.com/office/2006/documentManagement/types"/>
    <ds:schemaRef ds:uri="http://purl.org/dc/terms/"/>
    <ds:schemaRef ds:uri="16c05727-aa75-4e4a-9b5f-8a80a1165891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71af3243-3dd4-4a8d-8c0d-dd76da1f02a5"/>
    <ds:schemaRef ds:uri="http://schemas.microsoft.com/sharepoint/v3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</TotalTime>
  <Words>460</Words>
  <Application>Microsoft Office PowerPoint</Application>
  <PresentationFormat>Widescreen</PresentationFormat>
  <Paragraphs>91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Calibri Light</vt:lpstr>
      <vt:lpstr>Source Sans Pro ExtraLight</vt:lpstr>
      <vt:lpstr>Office Theme</vt:lpstr>
      <vt:lpstr>Pitch Deck</vt:lpstr>
      <vt:lpstr>ABOUT US</vt:lpstr>
      <vt:lpstr>PROBLEM</vt:lpstr>
      <vt:lpstr>SOLUTION</vt:lpstr>
      <vt:lpstr>MARKET WIDTH</vt:lpstr>
      <vt:lpstr>SEMESTER STRATEGY</vt:lpstr>
      <vt:lpstr>ONE-SEMESTER ACTION PLAN</vt:lpstr>
      <vt:lpstr>Ambitious Future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Martinez, Joseph M</dc:creator>
  <cp:lastModifiedBy>Martinez, Joseph M</cp:lastModifiedBy>
  <cp:revision>1</cp:revision>
  <cp:lastPrinted>2026-02-26T07:38:08Z</cp:lastPrinted>
  <dcterms:created xsi:type="dcterms:W3CDTF">2026-02-26T04:46:22Z</dcterms:created>
  <dcterms:modified xsi:type="dcterms:W3CDTF">2026-02-26T08:16:02Z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